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3" r:id="rId5"/>
  </p:sldMasterIdLst>
  <p:notesMasterIdLst>
    <p:notesMasterId r:id="rId27"/>
  </p:notesMasterIdLst>
  <p:handoutMasterIdLst>
    <p:handoutMasterId r:id="rId28"/>
  </p:handoutMasterIdLst>
  <p:sldIdLst>
    <p:sldId id="291" r:id="rId6"/>
    <p:sldId id="292" r:id="rId7"/>
    <p:sldId id="293" r:id="rId8"/>
    <p:sldId id="259" r:id="rId9"/>
    <p:sldId id="260" r:id="rId10"/>
    <p:sldId id="294" r:id="rId11"/>
    <p:sldId id="302" r:id="rId12"/>
    <p:sldId id="326" r:id="rId13"/>
    <p:sldId id="331" r:id="rId14"/>
    <p:sldId id="332" r:id="rId15"/>
    <p:sldId id="333" r:id="rId16"/>
    <p:sldId id="327" r:id="rId17"/>
    <p:sldId id="329" r:id="rId18"/>
    <p:sldId id="330" r:id="rId19"/>
    <p:sldId id="290" r:id="rId20"/>
    <p:sldId id="266" r:id="rId21"/>
    <p:sldId id="277" r:id="rId22"/>
    <p:sldId id="275" r:id="rId23"/>
    <p:sldId id="278" r:id="rId24"/>
    <p:sldId id="312"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746"/>
    <a:srgbClr val="409EAE"/>
    <a:srgbClr val="84BD00"/>
    <a:srgbClr val="646464"/>
    <a:srgbClr val="167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45213" autoAdjust="0"/>
  </p:normalViewPr>
  <p:slideViewPr>
    <p:cSldViewPr snapToGrid="0">
      <p:cViewPr varScale="1">
        <p:scale>
          <a:sx n="28" d="100"/>
          <a:sy n="28" d="100"/>
        </p:scale>
        <p:origin x="2060" y="3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9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vantes, Diana" userId="65a78745-c88a-420c-8190-2f74af4211b7" providerId="ADAL" clId="{124EE1FC-8BB9-4758-A4A9-58DDF8C3C3CF}"/>
    <pc:docChg chg="undo custSel addSld modSld">
      <pc:chgData name="Cervantes, Diana" userId="65a78745-c88a-420c-8190-2f74af4211b7" providerId="ADAL" clId="{124EE1FC-8BB9-4758-A4A9-58DDF8C3C3CF}" dt="2022-11-05T06:54:02.290" v="8495" actId="20577"/>
      <pc:docMkLst>
        <pc:docMk/>
      </pc:docMkLst>
      <pc:sldChg chg="addSp delSp modSp delAnim modAnim modNotesTx">
        <pc:chgData name="Cervantes, Diana" userId="65a78745-c88a-420c-8190-2f74af4211b7" providerId="ADAL" clId="{124EE1FC-8BB9-4758-A4A9-58DDF8C3C3CF}" dt="2022-11-05T06:24:39.484" v="7952"/>
        <pc:sldMkLst>
          <pc:docMk/>
          <pc:sldMk cId="0" sldId="259"/>
        </pc:sldMkLst>
        <pc:spChg chg="mod">
          <ac:chgData name="Cervantes, Diana" userId="65a78745-c88a-420c-8190-2f74af4211b7" providerId="ADAL" clId="{124EE1FC-8BB9-4758-A4A9-58DDF8C3C3CF}" dt="2022-11-05T04:31:55.016" v="2342" actId="20577"/>
          <ac:spMkLst>
            <pc:docMk/>
            <pc:sldMk cId="0" sldId="259"/>
            <ac:spMk id="6" creationId="{00000000-0000-0000-0000-000000000000}"/>
          </ac:spMkLst>
        </pc:spChg>
        <pc:spChg chg="mod">
          <ac:chgData name="Cervantes, Diana" userId="65a78745-c88a-420c-8190-2f74af4211b7" providerId="ADAL" clId="{124EE1FC-8BB9-4758-A4A9-58DDF8C3C3CF}" dt="2022-11-05T04:43:45.199" v="2784" actId="20577"/>
          <ac:spMkLst>
            <pc:docMk/>
            <pc:sldMk cId="0" sldId="259"/>
            <ac:spMk id="12" creationId="{8C685D2E-2C45-4DFE-930C-2E0BD0C6AA63}"/>
          </ac:spMkLst>
        </pc:spChg>
        <pc:grpChg chg="ord">
          <ac:chgData name="Cervantes, Diana" userId="65a78745-c88a-420c-8190-2f74af4211b7" providerId="ADAL" clId="{124EE1FC-8BB9-4758-A4A9-58DDF8C3C3CF}" dt="2022-11-05T06:24:10.100" v="7934" actId="167"/>
          <ac:grpSpMkLst>
            <pc:docMk/>
            <pc:sldMk cId="0" sldId="259"/>
            <ac:grpSpMk id="3" creationId="{4A2FBE3E-C228-4CCA-BBCF-4FF3C9FB63A8}"/>
          </ac:grpSpMkLst>
        </pc:grpChg>
        <pc:picChg chg="add del mod ord">
          <ac:chgData name="Cervantes, Diana" userId="65a78745-c88a-420c-8190-2f74af4211b7" providerId="ADAL" clId="{124EE1FC-8BB9-4758-A4A9-58DDF8C3C3CF}" dt="2022-11-05T05:05:18.543" v="4345" actId="478"/>
          <ac:picMkLst>
            <pc:docMk/>
            <pc:sldMk cId="0" sldId="259"/>
            <ac:picMk id="4" creationId="{4C668565-16CF-4393-9DD6-684C15066308}"/>
          </ac:picMkLst>
        </pc:picChg>
        <pc:picChg chg="add del mod ord">
          <ac:chgData name="Cervantes, Diana" userId="65a78745-c88a-420c-8190-2f74af4211b7" providerId="ADAL" clId="{124EE1FC-8BB9-4758-A4A9-58DDF8C3C3CF}" dt="2022-11-05T06:23:53.963" v="7929" actId="478"/>
          <ac:picMkLst>
            <pc:docMk/>
            <pc:sldMk cId="0" sldId="259"/>
            <ac:picMk id="5" creationId="{EB227F19-2812-4475-91CF-1EF64492A3D5}"/>
          </ac:picMkLst>
        </pc:picChg>
        <pc:picChg chg="add mod ord">
          <ac:chgData name="Cervantes, Diana" userId="65a78745-c88a-420c-8190-2f74af4211b7" providerId="ADAL" clId="{124EE1FC-8BB9-4758-A4A9-58DDF8C3C3CF}" dt="2022-11-05T06:24:27.804" v="7951" actId="1037"/>
          <ac:picMkLst>
            <pc:docMk/>
            <pc:sldMk cId="0" sldId="259"/>
            <ac:picMk id="7" creationId="{D2C5769F-1FAF-4497-88D0-8C99F291EAAC}"/>
          </ac:picMkLst>
        </pc:picChg>
        <pc:picChg chg="del mod">
          <ac:chgData name="Cervantes, Diana" userId="65a78745-c88a-420c-8190-2f74af4211b7" providerId="ADAL" clId="{124EE1FC-8BB9-4758-A4A9-58DDF8C3C3CF}" dt="2022-11-05T04:39:25.794" v="2468" actId="478"/>
          <ac:picMkLst>
            <pc:docMk/>
            <pc:sldMk cId="0" sldId="259"/>
            <ac:picMk id="8" creationId="{3B0E2ABF-4199-42EE-A1F2-995F25703EB1}"/>
          </ac:picMkLst>
        </pc:picChg>
        <pc:picChg chg="del">
          <ac:chgData name="Cervantes, Diana" userId="65a78745-c88a-420c-8190-2f74af4211b7" providerId="ADAL" clId="{124EE1FC-8BB9-4758-A4A9-58DDF8C3C3CF}" dt="2022-11-05T04:22:26.025" v="1719" actId="478"/>
          <ac:picMkLst>
            <pc:docMk/>
            <pc:sldMk cId="0" sldId="259"/>
            <ac:picMk id="10" creationId="{CE7785F7-802F-4742-B245-21ADA98A8AE9}"/>
          </ac:picMkLst>
        </pc:picChg>
        <pc:picChg chg="add mod">
          <ac:chgData name="Cervantes, Diana" userId="65a78745-c88a-420c-8190-2f74af4211b7" providerId="ADAL" clId="{124EE1FC-8BB9-4758-A4A9-58DDF8C3C3CF}" dt="2022-11-05T04:39:41.127" v="2471" actId="14100"/>
          <ac:picMkLst>
            <pc:docMk/>
            <pc:sldMk cId="0" sldId="259"/>
            <ac:picMk id="11" creationId="{9E2910FA-1D49-43AD-8DFF-53297A12E1F9}"/>
          </ac:picMkLst>
        </pc:picChg>
        <pc:picChg chg="del">
          <ac:chgData name="Cervantes, Diana" userId="65a78745-c88a-420c-8190-2f74af4211b7" providerId="ADAL" clId="{124EE1FC-8BB9-4758-A4A9-58DDF8C3C3CF}" dt="2022-11-05T04:22:27.868" v="1720" actId="478"/>
          <ac:picMkLst>
            <pc:docMk/>
            <pc:sldMk cId="0" sldId="259"/>
            <ac:picMk id="16" creationId="{19129AD4-478B-4BDC-BDCD-F9906ABA3938}"/>
          </ac:picMkLst>
        </pc:picChg>
      </pc:sldChg>
      <pc:sldChg chg="addSp delSp modSp delAnim modAnim modNotesTx">
        <pc:chgData name="Cervantes, Diana" userId="65a78745-c88a-420c-8190-2f74af4211b7" providerId="ADAL" clId="{124EE1FC-8BB9-4758-A4A9-58DDF8C3C3CF}" dt="2022-11-05T05:02:21.134" v="4045" actId="20577"/>
        <pc:sldMkLst>
          <pc:docMk/>
          <pc:sldMk cId="0" sldId="260"/>
        </pc:sldMkLst>
        <pc:spChg chg="mod">
          <ac:chgData name="Cervantes, Diana" userId="65a78745-c88a-420c-8190-2f74af4211b7" providerId="ADAL" clId="{124EE1FC-8BB9-4758-A4A9-58DDF8C3C3CF}" dt="2022-11-05T05:01:34.236" v="3872" actId="20577"/>
          <ac:spMkLst>
            <pc:docMk/>
            <pc:sldMk cId="0" sldId="260"/>
            <ac:spMk id="5" creationId="{00000000-0000-0000-0000-000000000000}"/>
          </ac:spMkLst>
        </pc:spChg>
        <pc:spChg chg="mod">
          <ac:chgData name="Cervantes, Diana" userId="65a78745-c88a-420c-8190-2f74af4211b7" providerId="ADAL" clId="{124EE1FC-8BB9-4758-A4A9-58DDF8C3C3CF}" dt="2022-11-05T04:00:33.375" v="1477" actId="20577"/>
          <ac:spMkLst>
            <pc:docMk/>
            <pc:sldMk cId="0" sldId="260"/>
            <ac:spMk id="10" creationId="{607DD806-C537-4613-99AD-F0B6AA4391EE}"/>
          </ac:spMkLst>
        </pc:spChg>
        <pc:spChg chg="del topLvl">
          <ac:chgData name="Cervantes, Diana" userId="65a78745-c88a-420c-8190-2f74af4211b7" providerId="ADAL" clId="{124EE1FC-8BB9-4758-A4A9-58DDF8C3C3CF}" dt="2022-11-05T04:58:15.983" v="3664" actId="478"/>
          <ac:spMkLst>
            <pc:docMk/>
            <pc:sldMk cId="0" sldId="260"/>
            <ac:spMk id="19" creationId="{9281387A-3DFB-4F9F-8C18-6BB4F7488E2C}"/>
          </ac:spMkLst>
        </pc:spChg>
        <pc:spChg chg="add mod">
          <ac:chgData name="Cervantes, Diana" userId="65a78745-c88a-420c-8190-2f74af4211b7" providerId="ADAL" clId="{124EE1FC-8BB9-4758-A4A9-58DDF8C3C3CF}" dt="2022-11-05T04:59:02.165" v="3675" actId="164"/>
          <ac:spMkLst>
            <pc:docMk/>
            <pc:sldMk cId="0" sldId="260"/>
            <ac:spMk id="20" creationId="{1AB9B58F-201E-41AD-92C3-D3867F39D4E2}"/>
          </ac:spMkLst>
        </pc:spChg>
        <pc:grpChg chg="add mod">
          <ac:chgData name="Cervantes, Diana" userId="65a78745-c88a-420c-8190-2f74af4211b7" providerId="ADAL" clId="{124EE1FC-8BB9-4758-A4A9-58DDF8C3C3CF}" dt="2022-11-05T04:59:05.546" v="3676" actId="1076"/>
          <ac:grpSpMkLst>
            <pc:docMk/>
            <pc:sldMk cId="0" sldId="260"/>
            <ac:grpSpMk id="2" creationId="{A692E30E-8760-4CBF-BFA6-937256E97973}"/>
          </ac:grpSpMkLst>
        </pc:grpChg>
        <pc:grpChg chg="del mod">
          <ac:chgData name="Cervantes, Diana" userId="65a78745-c88a-420c-8190-2f74af4211b7" providerId="ADAL" clId="{124EE1FC-8BB9-4758-A4A9-58DDF8C3C3CF}" dt="2022-11-05T04:58:44.976" v="3673" actId="478"/>
          <ac:grpSpMkLst>
            <pc:docMk/>
            <pc:sldMk cId="0" sldId="260"/>
            <ac:grpSpMk id="8" creationId="{38595DA4-D106-4594-B4BE-0D64E86C0AF7}"/>
          </ac:grpSpMkLst>
        </pc:grpChg>
        <pc:grpChg chg="add del mod">
          <ac:chgData name="Cervantes, Diana" userId="65a78745-c88a-420c-8190-2f74af4211b7" providerId="ADAL" clId="{124EE1FC-8BB9-4758-A4A9-58DDF8C3C3CF}" dt="2022-11-05T04:58:15.983" v="3664" actId="478"/>
          <ac:grpSpMkLst>
            <pc:docMk/>
            <pc:sldMk cId="0" sldId="260"/>
            <ac:grpSpMk id="17" creationId="{24360C55-0BD4-4A6A-A4E3-A4A5CCF23E5B}"/>
          </ac:grpSpMkLst>
        </pc:grpChg>
        <pc:picChg chg="del">
          <ac:chgData name="Cervantes, Diana" userId="65a78745-c88a-420c-8190-2f74af4211b7" providerId="ADAL" clId="{124EE1FC-8BB9-4758-A4A9-58DDF8C3C3CF}" dt="2022-11-05T04:57:40.636" v="3660" actId="478"/>
          <ac:picMkLst>
            <pc:docMk/>
            <pc:sldMk cId="0" sldId="260"/>
            <ac:picMk id="15" creationId="{88E9476E-D28E-454F-8B45-AD9847BD7208}"/>
          </ac:picMkLst>
        </pc:picChg>
        <pc:picChg chg="mod topLvl">
          <ac:chgData name="Cervantes, Diana" userId="65a78745-c88a-420c-8190-2f74af4211b7" providerId="ADAL" clId="{124EE1FC-8BB9-4758-A4A9-58DDF8C3C3CF}" dt="2022-11-05T04:59:02.165" v="3675" actId="164"/>
          <ac:picMkLst>
            <pc:docMk/>
            <pc:sldMk cId="0" sldId="260"/>
            <ac:picMk id="18" creationId="{78D67E56-6D03-4F53-A5B7-FF239BB98234}"/>
          </ac:picMkLst>
        </pc:picChg>
      </pc:sldChg>
      <pc:sldChg chg="modNotesTx">
        <pc:chgData name="Cervantes, Diana" userId="65a78745-c88a-420c-8190-2f74af4211b7" providerId="ADAL" clId="{124EE1FC-8BB9-4758-A4A9-58DDF8C3C3CF}" dt="2022-11-05T06:44:53.762" v="7959" actId="20577"/>
        <pc:sldMkLst>
          <pc:docMk/>
          <pc:sldMk cId="3319949292" sldId="271"/>
        </pc:sldMkLst>
      </pc:sldChg>
      <pc:sldChg chg="addSp delSp modSp delAnim">
        <pc:chgData name="Cervantes, Diana" userId="65a78745-c88a-420c-8190-2f74af4211b7" providerId="ADAL" clId="{124EE1FC-8BB9-4758-A4A9-58DDF8C3C3CF}" dt="2022-11-05T06:25:08.483" v="7955" actId="1076"/>
        <pc:sldMkLst>
          <pc:docMk/>
          <pc:sldMk cId="3852725857" sldId="275"/>
        </pc:sldMkLst>
        <pc:picChg chg="del">
          <ac:chgData name="Cervantes, Diana" userId="65a78745-c88a-420c-8190-2f74af4211b7" providerId="ADAL" clId="{124EE1FC-8BB9-4758-A4A9-58DDF8C3C3CF}" dt="2022-11-05T06:22:28.884" v="7928" actId="478"/>
          <ac:picMkLst>
            <pc:docMk/>
            <pc:sldMk cId="3852725857" sldId="275"/>
            <ac:picMk id="7" creationId="{75EEFD42-082C-487F-8FB2-6F518605045A}"/>
          </ac:picMkLst>
        </pc:picChg>
        <pc:picChg chg="del">
          <ac:chgData name="Cervantes, Diana" userId="65a78745-c88a-420c-8190-2f74af4211b7" providerId="ADAL" clId="{124EE1FC-8BB9-4758-A4A9-58DDF8C3C3CF}" dt="2022-11-05T06:22:27.918" v="7927" actId="478"/>
          <ac:picMkLst>
            <pc:docMk/>
            <pc:sldMk cId="3852725857" sldId="275"/>
            <ac:picMk id="8" creationId="{B0B34EE7-F6DD-43F6-9B09-BBE0C7B06DD6}"/>
          </ac:picMkLst>
        </pc:picChg>
        <pc:picChg chg="add mod">
          <ac:chgData name="Cervantes, Diana" userId="65a78745-c88a-420c-8190-2f74af4211b7" providerId="ADAL" clId="{124EE1FC-8BB9-4758-A4A9-58DDF8C3C3CF}" dt="2022-11-05T06:25:08.483" v="7955" actId="1076"/>
          <ac:picMkLst>
            <pc:docMk/>
            <pc:sldMk cId="3852725857" sldId="275"/>
            <ac:picMk id="10" creationId="{799438EA-4D90-47BF-B452-5C1374B5D792}"/>
          </ac:picMkLst>
        </pc:picChg>
        <pc:picChg chg="del">
          <ac:chgData name="Cervantes, Diana" userId="65a78745-c88a-420c-8190-2f74af4211b7" providerId="ADAL" clId="{124EE1FC-8BB9-4758-A4A9-58DDF8C3C3CF}" dt="2022-11-05T06:22:26.120" v="7926" actId="478"/>
          <ac:picMkLst>
            <pc:docMk/>
            <pc:sldMk cId="3852725857" sldId="275"/>
            <ac:picMk id="24" creationId="{04F864C0-0A23-48A9-943B-0ECA937EAC0B}"/>
          </ac:picMkLst>
        </pc:picChg>
      </pc:sldChg>
      <pc:sldChg chg="modSp modNotesTx">
        <pc:chgData name="Cervantes, Diana" userId="65a78745-c88a-420c-8190-2f74af4211b7" providerId="ADAL" clId="{124EE1FC-8BB9-4758-A4A9-58DDF8C3C3CF}" dt="2022-11-05T02:33:57.837" v="184" actId="20577"/>
        <pc:sldMkLst>
          <pc:docMk/>
          <pc:sldMk cId="3255994640" sldId="292"/>
        </pc:sldMkLst>
        <pc:spChg chg="mod">
          <ac:chgData name="Cervantes, Diana" userId="65a78745-c88a-420c-8190-2f74af4211b7" providerId="ADAL" clId="{124EE1FC-8BB9-4758-A4A9-58DDF8C3C3CF}" dt="2022-11-05T02:31:47.255" v="119" actId="20577"/>
          <ac:spMkLst>
            <pc:docMk/>
            <pc:sldMk cId="3255994640" sldId="292"/>
            <ac:spMk id="3" creationId="{E988BDCF-1C0C-3442-8D84-CC99E2BA974E}"/>
          </ac:spMkLst>
        </pc:spChg>
      </pc:sldChg>
      <pc:sldChg chg="modSp modNotesTx">
        <pc:chgData name="Cervantes, Diana" userId="65a78745-c88a-420c-8190-2f74af4211b7" providerId="ADAL" clId="{124EE1FC-8BB9-4758-A4A9-58DDF8C3C3CF}" dt="2022-11-05T02:39:09.733" v="301" actId="20577"/>
        <pc:sldMkLst>
          <pc:docMk/>
          <pc:sldMk cId="0" sldId="293"/>
        </pc:sldMkLst>
        <pc:spChg chg="mod">
          <ac:chgData name="Cervantes, Diana" userId="65a78745-c88a-420c-8190-2f74af4211b7" providerId="ADAL" clId="{124EE1FC-8BB9-4758-A4A9-58DDF8C3C3CF}" dt="2022-11-05T02:35:06.596" v="208" actId="20577"/>
          <ac:spMkLst>
            <pc:docMk/>
            <pc:sldMk cId="0" sldId="293"/>
            <ac:spMk id="5" creationId="{00000000-0000-0000-0000-000000000000}"/>
          </ac:spMkLst>
        </pc:spChg>
      </pc:sldChg>
      <pc:sldChg chg="modSp modNotesTx">
        <pc:chgData name="Cervantes, Diana" userId="65a78745-c88a-420c-8190-2f74af4211b7" providerId="ADAL" clId="{124EE1FC-8BB9-4758-A4A9-58DDF8C3C3CF}" dt="2022-11-05T05:03:43.528" v="4312" actId="20577"/>
        <pc:sldMkLst>
          <pc:docMk/>
          <pc:sldMk cId="1526603667" sldId="294"/>
        </pc:sldMkLst>
        <pc:spChg chg="mod">
          <ac:chgData name="Cervantes, Diana" userId="65a78745-c88a-420c-8190-2f74af4211b7" providerId="ADAL" clId="{124EE1FC-8BB9-4758-A4A9-58DDF8C3C3CF}" dt="2022-11-05T04:02:18.496" v="1718" actId="20577"/>
          <ac:spMkLst>
            <pc:docMk/>
            <pc:sldMk cId="1526603667" sldId="294"/>
            <ac:spMk id="5" creationId="{00000000-0000-0000-0000-000000000000}"/>
          </ac:spMkLst>
        </pc:spChg>
      </pc:sldChg>
      <pc:sldChg chg="addSp delSp modSp delAnim modAnim modNotesTx">
        <pc:chgData name="Cervantes, Diana" userId="65a78745-c88a-420c-8190-2f74af4211b7" providerId="ADAL" clId="{124EE1FC-8BB9-4758-A4A9-58DDF8C3C3CF}" dt="2022-11-05T06:18:03.884" v="7900"/>
        <pc:sldMkLst>
          <pc:docMk/>
          <pc:sldMk cId="542688180" sldId="302"/>
        </pc:sldMkLst>
        <pc:spChg chg="mod">
          <ac:chgData name="Cervantes, Diana" userId="65a78745-c88a-420c-8190-2f74af4211b7" providerId="ADAL" clId="{124EE1FC-8BB9-4758-A4A9-58DDF8C3C3CF}" dt="2022-11-05T05:20:32.737" v="4972" actId="20577"/>
          <ac:spMkLst>
            <pc:docMk/>
            <pc:sldMk cId="542688180" sldId="302"/>
            <ac:spMk id="4" creationId="{00000000-0000-0000-0000-000000000000}"/>
          </ac:spMkLst>
        </pc:spChg>
        <pc:spChg chg="mod">
          <ac:chgData name="Cervantes, Diana" userId="65a78745-c88a-420c-8190-2f74af4211b7" providerId="ADAL" clId="{124EE1FC-8BB9-4758-A4A9-58DDF8C3C3CF}" dt="2022-11-05T05:55:40.739" v="7334" actId="1076"/>
          <ac:spMkLst>
            <pc:docMk/>
            <pc:sldMk cId="542688180" sldId="302"/>
            <ac:spMk id="5" creationId="{00000000-0000-0000-0000-000000000000}"/>
          </ac:spMkLst>
        </pc:spChg>
        <pc:spChg chg="add mod">
          <ac:chgData name="Cervantes, Diana" userId="65a78745-c88a-420c-8190-2f74af4211b7" providerId="ADAL" clId="{124EE1FC-8BB9-4758-A4A9-58DDF8C3C3CF}" dt="2022-11-05T05:14:47.489" v="4503" actId="1076"/>
          <ac:spMkLst>
            <pc:docMk/>
            <pc:sldMk cId="542688180" sldId="302"/>
            <ac:spMk id="20" creationId="{C614FAE1-2B8C-4169-B046-A3B2842BCF12}"/>
          </ac:spMkLst>
        </pc:spChg>
        <pc:spChg chg="add mod">
          <ac:chgData name="Cervantes, Diana" userId="65a78745-c88a-420c-8190-2f74af4211b7" providerId="ADAL" clId="{124EE1FC-8BB9-4758-A4A9-58DDF8C3C3CF}" dt="2022-11-05T05:14:24.072" v="4501" actId="1037"/>
          <ac:spMkLst>
            <pc:docMk/>
            <pc:sldMk cId="542688180" sldId="302"/>
            <ac:spMk id="21" creationId="{655E1365-2112-480C-9655-16A9DDE4B3E1}"/>
          </ac:spMkLst>
        </pc:spChg>
        <pc:spChg chg="add mod">
          <ac:chgData name="Cervantes, Diana" userId="65a78745-c88a-420c-8190-2f74af4211b7" providerId="ADAL" clId="{124EE1FC-8BB9-4758-A4A9-58DDF8C3C3CF}" dt="2022-11-05T05:15:53.512" v="4611" actId="1037"/>
          <ac:spMkLst>
            <pc:docMk/>
            <pc:sldMk cId="542688180" sldId="302"/>
            <ac:spMk id="22" creationId="{2D29191A-6A02-4D3E-A5D2-92DCE85016A6}"/>
          </ac:spMkLst>
        </pc:spChg>
        <pc:spChg chg="add mod">
          <ac:chgData name="Cervantes, Diana" userId="65a78745-c88a-420c-8190-2f74af4211b7" providerId="ADAL" clId="{124EE1FC-8BB9-4758-A4A9-58DDF8C3C3CF}" dt="2022-11-05T05:15:42.716" v="4607" actId="1036"/>
          <ac:spMkLst>
            <pc:docMk/>
            <pc:sldMk cId="542688180" sldId="302"/>
            <ac:spMk id="23" creationId="{0E43EEDC-0962-4F10-AE58-894885BB6485}"/>
          </ac:spMkLst>
        </pc:spChg>
        <pc:spChg chg="add mod">
          <ac:chgData name="Cervantes, Diana" userId="65a78745-c88a-420c-8190-2f74af4211b7" providerId="ADAL" clId="{124EE1FC-8BB9-4758-A4A9-58DDF8C3C3CF}" dt="2022-11-05T05:55:31.086" v="7331" actId="404"/>
          <ac:spMkLst>
            <pc:docMk/>
            <pc:sldMk cId="542688180" sldId="302"/>
            <ac:spMk id="24" creationId="{5B9FD901-A8C0-407B-8C7F-1BA3C1D15296}"/>
          </ac:spMkLst>
        </pc:spChg>
        <pc:graphicFrameChg chg="add del mod">
          <ac:chgData name="Cervantes, Diana" userId="65a78745-c88a-420c-8190-2f74af4211b7" providerId="ADAL" clId="{124EE1FC-8BB9-4758-A4A9-58DDF8C3C3CF}" dt="2022-11-05T05:07:36.643" v="4359" actId="1032"/>
          <ac:graphicFrameMkLst>
            <pc:docMk/>
            <pc:sldMk cId="542688180" sldId="302"/>
            <ac:graphicFrameMk id="18" creationId="{740729B9-AC95-48A8-919E-4388D0847553}"/>
          </ac:graphicFrameMkLst>
        </pc:graphicFrameChg>
        <pc:picChg chg="del">
          <ac:chgData name="Cervantes, Diana" userId="65a78745-c88a-420c-8190-2f74af4211b7" providerId="ADAL" clId="{124EE1FC-8BB9-4758-A4A9-58DDF8C3C3CF}" dt="2022-11-05T05:04:17.992" v="4316" actId="478"/>
          <ac:picMkLst>
            <pc:docMk/>
            <pc:sldMk cId="542688180" sldId="302"/>
            <ac:picMk id="2" creationId="{41CC36F7-A4A5-41C4-ADE2-D21A8932A614}"/>
          </ac:picMkLst>
        </pc:picChg>
        <pc:picChg chg="del">
          <ac:chgData name="Cervantes, Diana" userId="65a78745-c88a-420c-8190-2f74af4211b7" providerId="ADAL" clId="{124EE1FC-8BB9-4758-A4A9-58DDF8C3C3CF}" dt="2022-11-05T05:04:15.376" v="4314" actId="478"/>
          <ac:picMkLst>
            <pc:docMk/>
            <pc:sldMk cId="542688180" sldId="302"/>
            <ac:picMk id="3" creationId="{F75B160E-8D8F-48CC-85C3-7DD70EE0BBC0}"/>
          </ac:picMkLst>
        </pc:picChg>
        <pc:picChg chg="del">
          <ac:chgData name="Cervantes, Diana" userId="65a78745-c88a-420c-8190-2f74af4211b7" providerId="ADAL" clId="{124EE1FC-8BB9-4758-A4A9-58DDF8C3C3CF}" dt="2022-11-05T05:04:23.103" v="4321" actId="478"/>
          <ac:picMkLst>
            <pc:docMk/>
            <pc:sldMk cId="542688180" sldId="302"/>
            <ac:picMk id="6" creationId="{D33532E6-FF07-4CC0-A125-7E7FAAB4C706}"/>
          </ac:picMkLst>
        </pc:picChg>
        <pc:picChg chg="del">
          <ac:chgData name="Cervantes, Diana" userId="65a78745-c88a-420c-8190-2f74af4211b7" providerId="ADAL" clId="{124EE1FC-8BB9-4758-A4A9-58DDF8C3C3CF}" dt="2022-11-05T05:04:19.452" v="4317" actId="478"/>
          <ac:picMkLst>
            <pc:docMk/>
            <pc:sldMk cId="542688180" sldId="302"/>
            <ac:picMk id="14" creationId="{5C6B133C-6C88-4E7F-94DC-22C65BEBD689}"/>
          </ac:picMkLst>
        </pc:picChg>
        <pc:picChg chg="del">
          <ac:chgData name="Cervantes, Diana" userId="65a78745-c88a-420c-8190-2f74af4211b7" providerId="ADAL" clId="{124EE1FC-8BB9-4758-A4A9-58DDF8C3C3CF}" dt="2022-11-05T05:04:16.478" v="4315" actId="478"/>
          <ac:picMkLst>
            <pc:docMk/>
            <pc:sldMk cId="542688180" sldId="302"/>
            <ac:picMk id="15" creationId="{47618946-BD61-45D1-916C-8A3FBCD6FDAB}"/>
          </ac:picMkLst>
        </pc:picChg>
        <pc:picChg chg="del mod">
          <ac:chgData name="Cervantes, Diana" userId="65a78745-c88a-420c-8190-2f74af4211b7" providerId="ADAL" clId="{124EE1FC-8BB9-4758-A4A9-58DDF8C3C3CF}" dt="2022-11-05T05:04:22.009" v="4320" actId="478"/>
          <ac:picMkLst>
            <pc:docMk/>
            <pc:sldMk cId="542688180" sldId="302"/>
            <ac:picMk id="16" creationId="{BB67ACB0-F61A-471E-886E-CE566B9B4F1B}"/>
          </ac:picMkLst>
        </pc:picChg>
        <pc:picChg chg="del">
          <ac:chgData name="Cervantes, Diana" userId="65a78745-c88a-420c-8190-2f74af4211b7" providerId="ADAL" clId="{124EE1FC-8BB9-4758-A4A9-58DDF8C3C3CF}" dt="2022-11-05T05:04:20.444" v="4318" actId="478"/>
          <ac:picMkLst>
            <pc:docMk/>
            <pc:sldMk cId="542688180" sldId="302"/>
            <ac:picMk id="17" creationId="{AF0F0D77-756B-4B53-8BE7-D3B8792E7E4C}"/>
          </ac:picMkLst>
        </pc:picChg>
        <pc:picChg chg="add mod">
          <ac:chgData name="Cervantes, Diana" userId="65a78745-c88a-420c-8190-2f74af4211b7" providerId="ADAL" clId="{124EE1FC-8BB9-4758-A4A9-58DDF8C3C3CF}" dt="2022-11-05T06:18:03.884" v="7900"/>
          <ac:picMkLst>
            <pc:docMk/>
            <pc:sldMk cId="542688180" sldId="302"/>
            <ac:picMk id="19" creationId="{8C8EB722-C511-4A53-B549-494CAEF07BE3}"/>
          </ac:picMkLst>
        </pc:picChg>
      </pc:sldChg>
      <pc:sldChg chg="addSp delSp modSp delAnim modAnim modNotesTx">
        <pc:chgData name="Cervantes, Diana" userId="65a78745-c88a-420c-8190-2f74af4211b7" providerId="ADAL" clId="{124EE1FC-8BB9-4758-A4A9-58DDF8C3C3CF}" dt="2022-11-05T06:52:12.295" v="8367" actId="1076"/>
        <pc:sldMkLst>
          <pc:docMk/>
          <pc:sldMk cId="266092585" sldId="326"/>
        </pc:sldMkLst>
        <pc:spChg chg="mod">
          <ac:chgData name="Cervantes, Diana" userId="65a78745-c88a-420c-8190-2f74af4211b7" providerId="ADAL" clId="{124EE1FC-8BB9-4758-A4A9-58DDF8C3C3CF}" dt="2022-11-05T06:16:15.537" v="7886" actId="20577"/>
          <ac:spMkLst>
            <pc:docMk/>
            <pc:sldMk cId="266092585" sldId="326"/>
            <ac:spMk id="4" creationId="{00000000-0000-0000-0000-000000000000}"/>
          </ac:spMkLst>
        </pc:spChg>
        <pc:spChg chg="mod">
          <ac:chgData name="Cervantes, Diana" userId="65a78745-c88a-420c-8190-2f74af4211b7" providerId="ADAL" clId="{124EE1FC-8BB9-4758-A4A9-58DDF8C3C3CF}" dt="2022-11-05T06:52:12.295" v="8367" actId="1076"/>
          <ac:spMkLst>
            <pc:docMk/>
            <pc:sldMk cId="266092585" sldId="326"/>
            <ac:spMk id="5" creationId="{00000000-0000-0000-0000-000000000000}"/>
          </ac:spMkLst>
        </pc:spChg>
        <pc:grpChg chg="del">
          <ac:chgData name="Cervantes, Diana" userId="65a78745-c88a-420c-8190-2f74af4211b7" providerId="ADAL" clId="{124EE1FC-8BB9-4758-A4A9-58DDF8C3C3CF}" dt="2022-11-05T06:11:18.752" v="7338" actId="478"/>
          <ac:grpSpMkLst>
            <pc:docMk/>
            <pc:sldMk cId="266092585" sldId="326"/>
            <ac:grpSpMk id="3" creationId="{55EB7595-6341-4304-90DF-B5144D6C6876}"/>
          </ac:grpSpMkLst>
        </pc:grpChg>
        <pc:graphicFrameChg chg="add del">
          <ac:chgData name="Cervantes, Diana" userId="65a78745-c88a-420c-8190-2f74af4211b7" providerId="ADAL" clId="{124EE1FC-8BB9-4758-A4A9-58DDF8C3C3CF}" dt="2022-11-05T06:16:46.543" v="7890"/>
          <ac:graphicFrameMkLst>
            <pc:docMk/>
            <pc:sldMk cId="266092585" sldId="326"/>
            <ac:graphicFrameMk id="12" creationId="{6E236A46-99B6-4248-93D2-BCC247417CD4}"/>
          </ac:graphicFrameMkLst>
        </pc:graphicFrameChg>
        <pc:graphicFrameChg chg="add mod">
          <ac:chgData name="Cervantes, Diana" userId="65a78745-c88a-420c-8190-2f74af4211b7" providerId="ADAL" clId="{124EE1FC-8BB9-4758-A4A9-58DDF8C3C3CF}" dt="2022-11-05T06:21:46.347" v="7918" actId="207"/>
          <ac:graphicFrameMkLst>
            <pc:docMk/>
            <pc:sldMk cId="266092585" sldId="326"/>
            <ac:graphicFrameMk id="13" creationId="{409735E2-F506-4526-8248-2F6E6888613F}"/>
          </ac:graphicFrameMkLst>
        </pc:graphicFrameChg>
        <pc:picChg chg="del">
          <ac:chgData name="Cervantes, Diana" userId="65a78745-c88a-420c-8190-2f74af4211b7" providerId="ADAL" clId="{124EE1FC-8BB9-4758-A4A9-58DDF8C3C3CF}" dt="2022-11-05T06:11:15.611" v="7336" actId="478"/>
          <ac:picMkLst>
            <pc:docMk/>
            <pc:sldMk cId="266092585" sldId="326"/>
            <ac:picMk id="6" creationId="{9F3FAC39-8466-4071-8178-9B433BAE5476}"/>
          </ac:picMkLst>
        </pc:picChg>
        <pc:picChg chg="del">
          <ac:chgData name="Cervantes, Diana" userId="65a78745-c88a-420c-8190-2f74af4211b7" providerId="ADAL" clId="{124EE1FC-8BB9-4758-A4A9-58DDF8C3C3CF}" dt="2022-11-05T06:11:17.699" v="7337" actId="478"/>
          <ac:picMkLst>
            <pc:docMk/>
            <pc:sldMk cId="266092585" sldId="326"/>
            <ac:picMk id="7" creationId="{B5DA3A86-88EC-4465-86D1-90E1F5D4D0D2}"/>
          </ac:picMkLst>
        </pc:picChg>
      </pc:sldChg>
      <pc:sldChg chg="delSp modSp delAnim modNotesTx">
        <pc:chgData name="Cervantes, Diana" userId="65a78745-c88a-420c-8190-2f74af4211b7" providerId="ADAL" clId="{124EE1FC-8BB9-4758-A4A9-58DDF8C3C3CF}" dt="2022-11-05T06:53:09.180" v="8420" actId="20577"/>
        <pc:sldMkLst>
          <pc:docMk/>
          <pc:sldMk cId="1723210091" sldId="327"/>
        </pc:sldMkLst>
        <pc:spChg chg="mod">
          <ac:chgData name="Cervantes, Diana" userId="65a78745-c88a-420c-8190-2f74af4211b7" providerId="ADAL" clId="{124EE1FC-8BB9-4758-A4A9-58DDF8C3C3CF}" dt="2022-11-05T06:53:09.180" v="8420" actId="20577"/>
          <ac:spMkLst>
            <pc:docMk/>
            <pc:sldMk cId="1723210091" sldId="327"/>
            <ac:spMk id="4" creationId="{00000000-0000-0000-0000-000000000000}"/>
          </ac:spMkLst>
        </pc:spChg>
        <pc:picChg chg="del">
          <ac:chgData name="Cervantes, Diana" userId="65a78745-c88a-420c-8190-2f74af4211b7" providerId="ADAL" clId="{124EE1FC-8BB9-4758-A4A9-58DDF8C3C3CF}" dt="2022-11-05T06:22:06.544" v="7919" actId="478"/>
          <ac:picMkLst>
            <pc:docMk/>
            <pc:sldMk cId="1723210091" sldId="327"/>
            <ac:picMk id="3" creationId="{7E2018E6-1454-403F-BB69-14E01A2C626A}"/>
          </ac:picMkLst>
        </pc:picChg>
        <pc:picChg chg="del">
          <ac:chgData name="Cervantes, Diana" userId="65a78745-c88a-420c-8190-2f74af4211b7" providerId="ADAL" clId="{124EE1FC-8BB9-4758-A4A9-58DDF8C3C3CF}" dt="2022-11-05T06:22:07.441" v="7920" actId="478"/>
          <ac:picMkLst>
            <pc:docMk/>
            <pc:sldMk cId="1723210091" sldId="327"/>
            <ac:picMk id="7" creationId="{C6880CFB-41FC-4CF5-9949-9E0ABF3AD1DC}"/>
          </ac:picMkLst>
        </pc:picChg>
        <pc:picChg chg="del">
          <ac:chgData name="Cervantes, Diana" userId="65a78745-c88a-420c-8190-2f74af4211b7" providerId="ADAL" clId="{124EE1FC-8BB9-4758-A4A9-58DDF8C3C3CF}" dt="2022-11-05T06:22:09.016" v="7921" actId="478"/>
          <ac:picMkLst>
            <pc:docMk/>
            <pc:sldMk cId="1723210091" sldId="327"/>
            <ac:picMk id="8" creationId="{41718F90-2AE8-4418-AAFB-EFD2AAAD9457}"/>
          </ac:picMkLst>
        </pc:picChg>
        <pc:picChg chg="del">
          <ac:chgData name="Cervantes, Diana" userId="65a78745-c88a-420c-8190-2f74af4211b7" providerId="ADAL" clId="{124EE1FC-8BB9-4758-A4A9-58DDF8C3C3CF}" dt="2022-11-05T06:22:10.160" v="7922" actId="478"/>
          <ac:picMkLst>
            <pc:docMk/>
            <pc:sldMk cId="1723210091" sldId="327"/>
            <ac:picMk id="9" creationId="{23D1BC13-FE06-477D-AA48-9A2246D69B77}"/>
          </ac:picMkLst>
        </pc:picChg>
        <pc:picChg chg="del">
          <ac:chgData name="Cervantes, Diana" userId="65a78745-c88a-420c-8190-2f74af4211b7" providerId="ADAL" clId="{124EE1FC-8BB9-4758-A4A9-58DDF8C3C3CF}" dt="2022-11-05T06:22:11.353" v="7923" actId="478"/>
          <ac:picMkLst>
            <pc:docMk/>
            <pc:sldMk cId="1723210091" sldId="327"/>
            <ac:picMk id="10" creationId="{77C8B2F4-2FD8-43AB-8C11-AE460EAF3CD2}"/>
          </ac:picMkLst>
        </pc:picChg>
      </pc:sldChg>
      <pc:sldChg chg="modSp add">
        <pc:chgData name="Cervantes, Diana" userId="65a78745-c88a-420c-8190-2f74af4211b7" providerId="ADAL" clId="{124EE1FC-8BB9-4758-A4A9-58DDF8C3C3CF}" dt="2022-11-05T06:53:32.904" v="8462" actId="20577"/>
        <pc:sldMkLst>
          <pc:docMk/>
          <pc:sldMk cId="2257877067" sldId="329"/>
        </pc:sldMkLst>
        <pc:spChg chg="mod">
          <ac:chgData name="Cervantes, Diana" userId="65a78745-c88a-420c-8190-2f74af4211b7" providerId="ADAL" clId="{124EE1FC-8BB9-4758-A4A9-58DDF8C3C3CF}" dt="2022-11-05T06:53:32.904" v="8462" actId="20577"/>
          <ac:spMkLst>
            <pc:docMk/>
            <pc:sldMk cId="2257877067" sldId="329"/>
            <ac:spMk id="4" creationId="{00000000-0000-0000-0000-000000000000}"/>
          </ac:spMkLst>
        </pc:spChg>
      </pc:sldChg>
      <pc:sldChg chg="modSp add">
        <pc:chgData name="Cervantes, Diana" userId="65a78745-c88a-420c-8190-2f74af4211b7" providerId="ADAL" clId="{124EE1FC-8BB9-4758-A4A9-58DDF8C3C3CF}" dt="2022-11-05T06:54:02.290" v="8495" actId="20577"/>
        <pc:sldMkLst>
          <pc:docMk/>
          <pc:sldMk cId="3237397042" sldId="330"/>
        </pc:sldMkLst>
        <pc:spChg chg="mod">
          <ac:chgData name="Cervantes, Diana" userId="65a78745-c88a-420c-8190-2f74af4211b7" providerId="ADAL" clId="{124EE1FC-8BB9-4758-A4A9-58DDF8C3C3CF}" dt="2022-11-05T06:54:02.290" v="8495" actId="20577"/>
          <ac:spMkLst>
            <pc:docMk/>
            <pc:sldMk cId="3237397042" sldId="330"/>
            <ac:spMk id="4" creationId="{00000000-0000-0000-0000-000000000000}"/>
          </ac:spMkLst>
        </pc:spChg>
      </pc:sldChg>
    </pc:docChg>
  </pc:docChgLst>
  <pc:docChgLst>
    <pc:chgData name="Cervantes, Diana" userId="65a78745-c88a-420c-8190-2f74af4211b7" providerId="ADAL" clId="{D75F6ED9-FE75-4F13-9000-A031A5BF4D35}"/>
    <pc:docChg chg="undo custSel addSld delSld modSld">
      <pc:chgData name="Cervantes, Diana" userId="65a78745-c88a-420c-8190-2f74af4211b7" providerId="ADAL" clId="{D75F6ED9-FE75-4F13-9000-A031A5BF4D35}" dt="2022-11-10T00:30:41.279" v="44283" actId="20577"/>
      <pc:docMkLst>
        <pc:docMk/>
      </pc:docMkLst>
      <pc:sldChg chg="modAnim">
        <pc:chgData name="Cervantes, Diana" userId="65a78745-c88a-420c-8190-2f74af4211b7" providerId="ADAL" clId="{D75F6ED9-FE75-4F13-9000-A031A5BF4D35}" dt="2022-11-09T15:55:12.548" v="44103"/>
        <pc:sldMkLst>
          <pc:docMk/>
          <pc:sldMk cId="0" sldId="259"/>
        </pc:sldMkLst>
      </pc:sldChg>
      <pc:sldChg chg="modSp modAnim modNotesTx">
        <pc:chgData name="Cervantes, Diana" userId="65a78745-c88a-420c-8190-2f74af4211b7" providerId="ADAL" clId="{D75F6ED9-FE75-4F13-9000-A031A5BF4D35}" dt="2022-11-09T14:53:41.176" v="44013" actId="20577"/>
        <pc:sldMkLst>
          <pc:docMk/>
          <pc:sldMk cId="1525994178" sldId="266"/>
        </pc:sldMkLst>
        <pc:spChg chg="mod">
          <ac:chgData name="Cervantes, Diana" userId="65a78745-c88a-420c-8190-2f74af4211b7" providerId="ADAL" clId="{D75F6ED9-FE75-4F13-9000-A031A5BF4D35}" dt="2022-11-06T05:58:52.355" v="32868" actId="20577"/>
          <ac:spMkLst>
            <pc:docMk/>
            <pc:sldMk cId="1525994178" sldId="266"/>
            <ac:spMk id="5" creationId="{00000000-0000-0000-0000-000000000000}"/>
          </ac:spMkLst>
        </pc:spChg>
      </pc:sldChg>
      <pc:sldChg chg="modNotesTx">
        <pc:chgData name="Cervantes, Diana" userId="65a78745-c88a-420c-8190-2f74af4211b7" providerId="ADAL" clId="{D75F6ED9-FE75-4F13-9000-A031A5BF4D35}" dt="2022-11-06T05:35:05.422" v="30211" actId="20577"/>
        <pc:sldMkLst>
          <pc:docMk/>
          <pc:sldMk cId="3319949292" sldId="271"/>
        </pc:sldMkLst>
      </pc:sldChg>
      <pc:sldChg chg="addSp delSp modSp delAnim modAnim modNotesTx">
        <pc:chgData name="Cervantes, Diana" userId="65a78745-c88a-420c-8190-2f74af4211b7" providerId="ADAL" clId="{D75F6ED9-FE75-4F13-9000-A031A5BF4D35}" dt="2022-11-09T15:44:44.493" v="44102" actId="20577"/>
        <pc:sldMkLst>
          <pc:docMk/>
          <pc:sldMk cId="3852725857" sldId="275"/>
        </pc:sldMkLst>
        <pc:spChg chg="mod">
          <ac:chgData name="Cervantes, Diana" userId="65a78745-c88a-420c-8190-2f74af4211b7" providerId="ADAL" clId="{D75F6ED9-FE75-4F13-9000-A031A5BF4D35}" dt="2022-11-06T06:25:19.685" v="35698" actId="5793"/>
          <ac:spMkLst>
            <pc:docMk/>
            <pc:sldMk cId="3852725857" sldId="275"/>
            <ac:spMk id="5" creationId="{00000000-0000-0000-0000-000000000000}"/>
          </ac:spMkLst>
        </pc:spChg>
        <pc:spChg chg="mod">
          <ac:chgData name="Cervantes, Diana" userId="65a78745-c88a-420c-8190-2f74af4211b7" providerId="ADAL" clId="{D75F6ED9-FE75-4F13-9000-A031A5BF4D35}" dt="2022-11-06T07:05:44.887" v="38967" actId="20577"/>
          <ac:spMkLst>
            <pc:docMk/>
            <pc:sldMk cId="3852725857" sldId="275"/>
            <ac:spMk id="9" creationId="{00000000-0000-0000-0000-000000000000}"/>
          </ac:spMkLst>
        </pc:spChg>
        <pc:grpChg chg="mod">
          <ac:chgData name="Cervantes, Diana" userId="65a78745-c88a-420c-8190-2f74af4211b7" providerId="ADAL" clId="{D75F6ED9-FE75-4F13-9000-A031A5BF4D35}" dt="2022-11-06T06:32:50.639" v="35893" actId="1076"/>
          <ac:grpSpMkLst>
            <pc:docMk/>
            <pc:sldMk cId="3852725857" sldId="275"/>
            <ac:grpSpMk id="25" creationId="{2306165C-1AAD-4D8E-A6D0-08DA0D4A34F3}"/>
          </ac:grpSpMkLst>
        </pc:grpChg>
        <pc:picChg chg="add mod ord">
          <ac:chgData name="Cervantes, Diana" userId="65a78745-c88a-420c-8190-2f74af4211b7" providerId="ADAL" clId="{D75F6ED9-FE75-4F13-9000-A031A5BF4D35}" dt="2022-11-06T07:03:46.952" v="38962" actId="1076"/>
          <ac:picMkLst>
            <pc:docMk/>
            <pc:sldMk cId="3852725857" sldId="275"/>
            <ac:picMk id="2" creationId="{4BF03063-F50A-454E-8358-57B8ACF56D83}"/>
          </ac:picMkLst>
        </pc:picChg>
        <pc:picChg chg="add mod">
          <ac:chgData name="Cervantes, Diana" userId="65a78745-c88a-420c-8190-2f74af4211b7" providerId="ADAL" clId="{D75F6ED9-FE75-4F13-9000-A031A5BF4D35}" dt="2022-11-06T07:03:44.219" v="38961" actId="1076"/>
          <ac:picMkLst>
            <pc:docMk/>
            <pc:sldMk cId="3852725857" sldId="275"/>
            <ac:picMk id="3" creationId="{BEB1544B-BE62-443F-8039-7D9471B36E2C}"/>
          </ac:picMkLst>
        </pc:picChg>
        <pc:picChg chg="mod">
          <ac:chgData name="Cervantes, Diana" userId="65a78745-c88a-420c-8190-2f74af4211b7" providerId="ADAL" clId="{D75F6ED9-FE75-4F13-9000-A031A5BF4D35}" dt="2022-11-06T07:03:37.985" v="38959" actId="1076"/>
          <ac:picMkLst>
            <pc:docMk/>
            <pc:sldMk cId="3852725857" sldId="275"/>
            <ac:picMk id="10" creationId="{799438EA-4D90-47BF-B452-5C1374B5D792}"/>
          </ac:picMkLst>
        </pc:picChg>
        <pc:picChg chg="add mod">
          <ac:chgData name="Cervantes, Diana" userId="65a78745-c88a-420c-8190-2f74af4211b7" providerId="ADAL" clId="{D75F6ED9-FE75-4F13-9000-A031A5BF4D35}" dt="2022-11-06T07:06:44.260" v="39032" actId="1076"/>
          <ac:picMkLst>
            <pc:docMk/>
            <pc:sldMk cId="3852725857" sldId="275"/>
            <ac:picMk id="11" creationId="{035267DB-E9B6-44CA-9AA7-B66B060B9AD4}"/>
          </ac:picMkLst>
        </pc:picChg>
        <pc:picChg chg="del mod">
          <ac:chgData name="Cervantes, Diana" userId="65a78745-c88a-420c-8190-2f74af4211b7" providerId="ADAL" clId="{D75F6ED9-FE75-4F13-9000-A031A5BF4D35}" dt="2022-11-06T06:21:44.559" v="35520" actId="478"/>
          <ac:picMkLst>
            <pc:docMk/>
            <pc:sldMk cId="3852725857" sldId="275"/>
            <ac:picMk id="28" creationId="{563C7F45-C761-41BE-AAB6-BC8CB91C1DFB}"/>
          </ac:picMkLst>
        </pc:picChg>
      </pc:sldChg>
      <pc:sldChg chg="modSp modNotesTx">
        <pc:chgData name="Cervantes, Diana" userId="65a78745-c88a-420c-8190-2f74af4211b7" providerId="ADAL" clId="{D75F6ED9-FE75-4F13-9000-A031A5BF4D35}" dt="2022-11-09T14:55:29.762" v="44027" actId="20577"/>
        <pc:sldMkLst>
          <pc:docMk/>
          <pc:sldMk cId="3390382434" sldId="277"/>
        </pc:sldMkLst>
        <pc:spChg chg="mod">
          <ac:chgData name="Cervantes, Diana" userId="65a78745-c88a-420c-8190-2f74af4211b7" providerId="ADAL" clId="{D75F6ED9-FE75-4F13-9000-A031A5BF4D35}" dt="2022-11-06T06:19:32.568" v="35474" actId="20577"/>
          <ac:spMkLst>
            <pc:docMk/>
            <pc:sldMk cId="3390382434" sldId="277"/>
            <ac:spMk id="5" creationId="{00000000-0000-0000-0000-000000000000}"/>
          </ac:spMkLst>
        </pc:spChg>
        <pc:spChg chg="mod">
          <ac:chgData name="Cervantes, Diana" userId="65a78745-c88a-420c-8190-2f74af4211b7" providerId="ADAL" clId="{D75F6ED9-FE75-4F13-9000-A031A5BF4D35}" dt="2022-11-06T06:19:36.998" v="35475" actId="1076"/>
          <ac:spMkLst>
            <pc:docMk/>
            <pc:sldMk cId="3390382434" sldId="277"/>
            <ac:spMk id="6" creationId="{00000000-0000-0000-0000-000000000000}"/>
          </ac:spMkLst>
        </pc:spChg>
      </pc:sldChg>
      <pc:sldChg chg="modSp modNotesTx">
        <pc:chgData name="Cervantes, Diana" userId="65a78745-c88a-420c-8190-2f74af4211b7" providerId="ADAL" clId="{D75F6ED9-FE75-4F13-9000-A031A5BF4D35}" dt="2022-11-06T07:25:57.894" v="42096" actId="20577"/>
        <pc:sldMkLst>
          <pc:docMk/>
          <pc:sldMk cId="3717730314" sldId="278"/>
        </pc:sldMkLst>
        <pc:spChg chg="mod">
          <ac:chgData name="Cervantes, Diana" userId="65a78745-c88a-420c-8190-2f74af4211b7" providerId="ADAL" clId="{D75F6ED9-FE75-4F13-9000-A031A5BF4D35}" dt="2022-11-06T07:22:35.662" v="41328" actId="20577"/>
          <ac:spMkLst>
            <pc:docMk/>
            <pc:sldMk cId="3717730314" sldId="278"/>
            <ac:spMk id="5" creationId="{00000000-0000-0000-0000-000000000000}"/>
          </ac:spMkLst>
        </pc:spChg>
      </pc:sldChg>
      <pc:sldChg chg="modSp modNotesTx">
        <pc:chgData name="Cervantes, Diana" userId="65a78745-c88a-420c-8190-2f74af4211b7" providerId="ADAL" clId="{D75F6ED9-FE75-4F13-9000-A031A5BF4D35}" dt="2022-11-09T14:53:52.522" v="44014" actId="20577"/>
        <pc:sldMkLst>
          <pc:docMk/>
          <pc:sldMk cId="4272666490" sldId="290"/>
        </pc:sldMkLst>
        <pc:spChg chg="mod">
          <ac:chgData name="Cervantes, Diana" userId="65a78745-c88a-420c-8190-2f74af4211b7" providerId="ADAL" clId="{D75F6ED9-FE75-4F13-9000-A031A5BF4D35}" dt="2022-11-06T03:12:07.707" v="21624" actId="1076"/>
          <ac:spMkLst>
            <pc:docMk/>
            <pc:sldMk cId="4272666490" sldId="290"/>
            <ac:spMk id="6" creationId="{467F2573-EAE0-38DE-1E8C-9E42C1BD1C0A}"/>
          </ac:spMkLst>
        </pc:spChg>
        <pc:spChg chg="mod">
          <ac:chgData name="Cervantes, Diana" userId="65a78745-c88a-420c-8190-2f74af4211b7" providerId="ADAL" clId="{D75F6ED9-FE75-4F13-9000-A031A5BF4D35}" dt="2022-11-06T05:41:10.322" v="31229" actId="1076"/>
          <ac:spMkLst>
            <pc:docMk/>
            <pc:sldMk cId="4272666490" sldId="290"/>
            <ac:spMk id="11" creationId="{C33C0E6D-20DD-3A1A-D889-D01E68AF6FF5}"/>
          </ac:spMkLst>
        </pc:spChg>
        <pc:graphicFrameChg chg="mod">
          <ac:chgData name="Cervantes, Diana" userId="65a78745-c88a-420c-8190-2f74af4211b7" providerId="ADAL" clId="{D75F6ED9-FE75-4F13-9000-A031A5BF4D35}" dt="2022-11-06T05:38:25.585" v="30702" actId="1076"/>
          <ac:graphicFrameMkLst>
            <pc:docMk/>
            <pc:sldMk cId="4272666490" sldId="290"/>
            <ac:graphicFrameMk id="3" creationId="{A4D04C8D-9F9C-4813-944E-908B7676BC6C}"/>
          </ac:graphicFrameMkLst>
        </pc:graphicFrameChg>
      </pc:sldChg>
      <pc:sldChg chg="modNotesTx">
        <pc:chgData name="Cervantes, Diana" userId="65a78745-c88a-420c-8190-2f74af4211b7" providerId="ADAL" clId="{D75F6ED9-FE75-4F13-9000-A031A5BF4D35}" dt="2022-11-05T14:48:47.736" v="4" actId="20577"/>
        <pc:sldMkLst>
          <pc:docMk/>
          <pc:sldMk cId="1326556769" sldId="291"/>
        </pc:sldMkLst>
      </pc:sldChg>
      <pc:sldChg chg="modNotesTx">
        <pc:chgData name="Cervantes, Diana" userId="65a78745-c88a-420c-8190-2f74af4211b7" providerId="ADAL" clId="{D75F6ED9-FE75-4F13-9000-A031A5BF4D35}" dt="2022-11-10T00:30:41.279" v="44283" actId="20577"/>
        <pc:sldMkLst>
          <pc:docMk/>
          <pc:sldMk cId="3255994640" sldId="292"/>
        </pc:sldMkLst>
      </pc:sldChg>
      <pc:sldChg chg="modNotesTx">
        <pc:chgData name="Cervantes, Diana" userId="65a78745-c88a-420c-8190-2f74af4211b7" providerId="ADAL" clId="{D75F6ED9-FE75-4F13-9000-A031A5BF4D35}" dt="2022-11-09T03:54:47.890" v="43907" actId="20577"/>
        <pc:sldMkLst>
          <pc:docMk/>
          <pc:sldMk cId="1526603667" sldId="294"/>
        </pc:sldMkLst>
      </pc:sldChg>
      <pc:sldChg chg="modNotesTx">
        <pc:chgData name="Cervantes, Diana" userId="65a78745-c88a-420c-8190-2f74af4211b7" providerId="ADAL" clId="{D75F6ED9-FE75-4F13-9000-A031A5BF4D35}" dt="2022-11-09T03:55:24.305" v="43908" actId="20577"/>
        <pc:sldMkLst>
          <pc:docMk/>
          <pc:sldMk cId="542688180" sldId="302"/>
        </pc:sldMkLst>
      </pc:sldChg>
      <pc:sldChg chg="modSp modNotesTx">
        <pc:chgData name="Cervantes, Diana" userId="65a78745-c88a-420c-8190-2f74af4211b7" providerId="ADAL" clId="{D75F6ED9-FE75-4F13-9000-A031A5BF4D35}" dt="2022-11-06T07:36:18.138" v="43402" actId="20577"/>
        <pc:sldMkLst>
          <pc:docMk/>
          <pc:sldMk cId="3185924113" sldId="312"/>
        </pc:sldMkLst>
        <pc:spChg chg="mod">
          <ac:chgData name="Cervantes, Diana" userId="65a78745-c88a-420c-8190-2f74af4211b7" providerId="ADAL" clId="{D75F6ED9-FE75-4F13-9000-A031A5BF4D35}" dt="2022-11-06T07:35:50.958" v="43251" actId="20577"/>
          <ac:spMkLst>
            <pc:docMk/>
            <pc:sldMk cId="3185924113" sldId="312"/>
            <ac:spMk id="5" creationId="{00000000-0000-0000-0000-000000000000}"/>
          </ac:spMkLst>
        </pc:spChg>
      </pc:sldChg>
      <pc:sldChg chg="addSp delSp modSp delAnim modAnim modNotesTx">
        <pc:chgData name="Cervantes, Diana" userId="65a78745-c88a-420c-8190-2f74af4211b7" providerId="ADAL" clId="{D75F6ED9-FE75-4F13-9000-A031A5BF4D35}" dt="2022-11-09T22:54:48.482" v="44188"/>
        <pc:sldMkLst>
          <pc:docMk/>
          <pc:sldMk cId="266092585" sldId="326"/>
        </pc:sldMkLst>
        <pc:spChg chg="add mod">
          <ac:chgData name="Cervantes, Diana" userId="65a78745-c88a-420c-8190-2f74af4211b7" providerId="ADAL" clId="{D75F6ED9-FE75-4F13-9000-A031A5BF4D35}" dt="2022-11-05T15:05:36.679" v="729" actId="14100"/>
          <ac:spMkLst>
            <pc:docMk/>
            <pc:sldMk cId="266092585" sldId="326"/>
            <ac:spMk id="2" creationId="{80F37796-F7F4-46CB-AB6C-962FDD8C0391}"/>
          </ac:spMkLst>
        </pc:spChg>
        <pc:spChg chg="add mod ord">
          <ac:chgData name="Cervantes, Diana" userId="65a78745-c88a-420c-8190-2f74af4211b7" providerId="ADAL" clId="{D75F6ED9-FE75-4F13-9000-A031A5BF4D35}" dt="2022-11-05T15:03:40.052" v="695" actId="1076"/>
          <ac:spMkLst>
            <pc:docMk/>
            <pc:sldMk cId="266092585" sldId="326"/>
            <ac:spMk id="3" creationId="{0369B606-78C5-4C79-A863-478BCA3EE4EF}"/>
          </ac:spMkLst>
        </pc:spChg>
        <pc:spChg chg="del mod">
          <ac:chgData name="Cervantes, Diana" userId="65a78745-c88a-420c-8190-2f74af4211b7" providerId="ADAL" clId="{D75F6ED9-FE75-4F13-9000-A031A5BF4D35}" dt="2022-11-05T15:30:53.112" v="1691" actId="478"/>
          <ac:spMkLst>
            <pc:docMk/>
            <pc:sldMk cId="266092585" sldId="326"/>
            <ac:spMk id="5" creationId="{00000000-0000-0000-0000-000000000000}"/>
          </ac:spMkLst>
        </pc:spChg>
        <pc:spChg chg="add mod">
          <ac:chgData name="Cervantes, Diana" userId="65a78745-c88a-420c-8190-2f74af4211b7" providerId="ADAL" clId="{D75F6ED9-FE75-4F13-9000-A031A5BF4D35}" dt="2022-11-05T15:09:17.495" v="886" actId="1076"/>
          <ac:spMkLst>
            <pc:docMk/>
            <pc:sldMk cId="266092585" sldId="326"/>
            <ac:spMk id="6" creationId="{656380E0-B986-40CA-AD60-EAD043C8C253}"/>
          </ac:spMkLst>
        </pc:spChg>
        <pc:spChg chg="add mod ord">
          <ac:chgData name="Cervantes, Diana" userId="65a78745-c88a-420c-8190-2f74af4211b7" providerId="ADAL" clId="{D75F6ED9-FE75-4F13-9000-A031A5BF4D35}" dt="2022-11-05T15:03:19.522" v="692" actId="1076"/>
          <ac:spMkLst>
            <pc:docMk/>
            <pc:sldMk cId="266092585" sldId="326"/>
            <ac:spMk id="7" creationId="{3C94E59E-EAEB-46F3-AC17-F2641260F3AF}"/>
          </ac:spMkLst>
        </pc:spChg>
        <pc:spChg chg="add del mod">
          <ac:chgData name="Cervantes, Diana" userId="65a78745-c88a-420c-8190-2f74af4211b7" providerId="ADAL" clId="{D75F6ED9-FE75-4F13-9000-A031A5BF4D35}" dt="2022-11-05T23:27:06.257" v="9796" actId="478"/>
          <ac:spMkLst>
            <pc:docMk/>
            <pc:sldMk cId="266092585" sldId="326"/>
            <ac:spMk id="9" creationId="{DBAEB9D9-29FC-4E09-9E13-86316A216323}"/>
          </ac:spMkLst>
        </pc:spChg>
        <pc:spChg chg="mod">
          <ac:chgData name="Cervantes, Diana" userId="65a78745-c88a-420c-8190-2f74af4211b7" providerId="ADAL" clId="{D75F6ED9-FE75-4F13-9000-A031A5BF4D35}" dt="2022-11-05T15:09:41.755" v="887" actId="1076"/>
          <ac:spMkLst>
            <pc:docMk/>
            <pc:sldMk cId="266092585" sldId="326"/>
            <ac:spMk id="12" creationId="{C20B8175-DD83-43C1-9EF4-2AEF659E214D}"/>
          </ac:spMkLst>
        </pc:spChg>
        <pc:spChg chg="mod">
          <ac:chgData name="Cervantes, Diana" userId="65a78745-c88a-420c-8190-2f74af4211b7" providerId="ADAL" clId="{D75F6ED9-FE75-4F13-9000-A031A5BF4D35}" dt="2022-11-05T15:09:49.349" v="888" actId="1076"/>
          <ac:spMkLst>
            <pc:docMk/>
            <pc:sldMk cId="266092585" sldId="326"/>
            <ac:spMk id="16" creationId="{9AB97AC2-4C50-4D71-A2BC-CA95F3BDECB4}"/>
          </ac:spMkLst>
        </pc:spChg>
        <pc:spChg chg="mod">
          <ac:chgData name="Cervantes, Diana" userId="65a78745-c88a-420c-8190-2f74af4211b7" providerId="ADAL" clId="{D75F6ED9-FE75-4F13-9000-A031A5BF4D35}" dt="2022-11-05T15:13:32.568" v="940" actId="208"/>
          <ac:spMkLst>
            <pc:docMk/>
            <pc:sldMk cId="266092585" sldId="326"/>
            <ac:spMk id="18" creationId="{3A0C9630-4281-42A2-B533-7846A0511B44}"/>
          </ac:spMkLst>
        </pc:spChg>
        <pc:spChg chg="mod">
          <ac:chgData name="Cervantes, Diana" userId="65a78745-c88a-420c-8190-2f74af4211b7" providerId="ADAL" clId="{D75F6ED9-FE75-4F13-9000-A031A5BF4D35}" dt="2022-11-05T23:46:20.709" v="10218" actId="20577"/>
          <ac:spMkLst>
            <pc:docMk/>
            <pc:sldMk cId="266092585" sldId="326"/>
            <ac:spMk id="19" creationId="{0FEECC59-06BD-4183-8286-E1B7DE78E78E}"/>
          </ac:spMkLst>
        </pc:spChg>
        <pc:spChg chg="mod">
          <ac:chgData name="Cervantes, Diana" userId="65a78745-c88a-420c-8190-2f74af4211b7" providerId="ADAL" clId="{D75F6ED9-FE75-4F13-9000-A031A5BF4D35}" dt="2022-11-05T21:56:13.430" v="7077" actId="20577"/>
          <ac:spMkLst>
            <pc:docMk/>
            <pc:sldMk cId="266092585" sldId="326"/>
            <ac:spMk id="21" creationId="{C293F977-A45F-47E2-8466-0881DB8AEAF4}"/>
          </ac:spMkLst>
        </pc:spChg>
        <pc:spChg chg="mod">
          <ac:chgData name="Cervantes, Diana" userId="65a78745-c88a-420c-8190-2f74af4211b7" providerId="ADAL" clId="{D75F6ED9-FE75-4F13-9000-A031A5BF4D35}" dt="2022-11-05T23:36:13.809" v="9961" actId="20577"/>
          <ac:spMkLst>
            <pc:docMk/>
            <pc:sldMk cId="266092585" sldId="326"/>
            <ac:spMk id="22" creationId="{435F22F5-7BAD-47E1-9E01-73BFD8C92ECE}"/>
          </ac:spMkLst>
        </pc:spChg>
        <pc:grpChg chg="add del mod ord">
          <ac:chgData name="Cervantes, Diana" userId="65a78745-c88a-420c-8190-2f74af4211b7" providerId="ADAL" clId="{D75F6ED9-FE75-4F13-9000-A031A5BF4D35}" dt="2022-11-05T23:38:00.891" v="9964" actId="478"/>
          <ac:grpSpMkLst>
            <pc:docMk/>
            <pc:sldMk cId="266092585" sldId="326"/>
            <ac:grpSpMk id="8" creationId="{F924683B-6CF6-44A7-800C-8A07DA30B4D6}"/>
          </ac:grpSpMkLst>
        </pc:grpChg>
        <pc:grpChg chg="add del mod ord">
          <ac:chgData name="Cervantes, Diana" userId="65a78745-c88a-420c-8190-2f74af4211b7" providerId="ADAL" clId="{D75F6ED9-FE75-4F13-9000-A031A5BF4D35}" dt="2022-11-05T23:38:03.950" v="9965" actId="478"/>
          <ac:grpSpMkLst>
            <pc:docMk/>
            <pc:sldMk cId="266092585" sldId="326"/>
            <ac:grpSpMk id="10" creationId="{6C7B1831-BDA5-4CB8-9DCB-42169A2187D1}"/>
          </ac:grpSpMkLst>
        </pc:grpChg>
        <pc:grpChg chg="add del mod ord">
          <ac:chgData name="Cervantes, Diana" userId="65a78745-c88a-420c-8190-2f74af4211b7" providerId="ADAL" clId="{D75F6ED9-FE75-4F13-9000-A031A5BF4D35}" dt="2022-11-05T23:38:06.022" v="9966" actId="478"/>
          <ac:grpSpMkLst>
            <pc:docMk/>
            <pc:sldMk cId="266092585" sldId="326"/>
            <ac:grpSpMk id="14" creationId="{8FFB594D-95D6-40D1-B66C-AEFBA30CF5E7}"/>
          </ac:grpSpMkLst>
        </pc:grpChg>
        <pc:grpChg chg="add mod">
          <ac:chgData name="Cervantes, Diana" userId="65a78745-c88a-420c-8190-2f74af4211b7" providerId="ADAL" clId="{D75F6ED9-FE75-4F13-9000-A031A5BF4D35}" dt="2022-11-05T23:22:08.340" v="9748" actId="1076"/>
          <ac:grpSpMkLst>
            <pc:docMk/>
            <pc:sldMk cId="266092585" sldId="326"/>
            <ac:grpSpMk id="17" creationId="{22132A72-CF9C-42B7-B7BB-7834AE987436}"/>
          </ac:grpSpMkLst>
        </pc:grpChg>
        <pc:grpChg chg="add del mod">
          <ac:chgData name="Cervantes, Diana" userId="65a78745-c88a-420c-8190-2f74af4211b7" providerId="ADAL" clId="{D75F6ED9-FE75-4F13-9000-A031A5BF4D35}" dt="2022-11-05T23:44:59.984" v="10149" actId="478"/>
          <ac:grpSpMkLst>
            <pc:docMk/>
            <pc:sldMk cId="266092585" sldId="326"/>
            <ac:grpSpMk id="20" creationId="{04062E50-AB60-47D3-8F70-18894B379A34}"/>
          </ac:grpSpMkLst>
        </pc:grpChg>
        <pc:graphicFrameChg chg="add mod">
          <ac:chgData name="Cervantes, Diana" userId="65a78745-c88a-420c-8190-2f74af4211b7" providerId="ADAL" clId="{D75F6ED9-FE75-4F13-9000-A031A5BF4D35}" dt="2022-11-09T22:53:38.513" v="44177" actId="1076"/>
          <ac:graphicFrameMkLst>
            <pc:docMk/>
            <pc:sldMk cId="266092585" sldId="326"/>
            <ac:graphicFrameMk id="5" creationId="{E1FD8C23-25EC-4704-A6FD-80C527F8E1F2}"/>
          </ac:graphicFrameMkLst>
        </pc:graphicFrameChg>
        <pc:graphicFrameChg chg="del mod">
          <ac:chgData name="Cervantes, Diana" userId="65a78745-c88a-420c-8190-2f74af4211b7" providerId="ADAL" clId="{D75F6ED9-FE75-4F13-9000-A031A5BF4D35}" dt="2022-11-05T15:10:05.690" v="889" actId="478"/>
          <ac:graphicFrameMkLst>
            <pc:docMk/>
            <pc:sldMk cId="266092585" sldId="326"/>
            <ac:graphicFrameMk id="13" creationId="{409735E2-F506-4526-8248-2F6E6888613F}"/>
          </ac:graphicFrameMkLst>
        </pc:graphicFrameChg>
      </pc:sldChg>
      <pc:sldChg chg="addSp delSp modSp modAnim modNotesTx">
        <pc:chgData name="Cervantes, Diana" userId="65a78745-c88a-420c-8190-2f74af4211b7" providerId="ADAL" clId="{D75F6ED9-FE75-4F13-9000-A031A5BF4D35}" dt="2022-11-09T14:47:29.848" v="43972" actId="20577"/>
        <pc:sldMkLst>
          <pc:docMk/>
          <pc:sldMk cId="1723210091" sldId="327"/>
        </pc:sldMkLst>
        <pc:spChg chg="mod">
          <ac:chgData name="Cervantes, Diana" userId="65a78745-c88a-420c-8190-2f74af4211b7" providerId="ADAL" clId="{D75F6ED9-FE75-4F13-9000-A031A5BF4D35}" dt="2022-11-06T03:31:32.218" v="22837" actId="20577"/>
          <ac:spMkLst>
            <pc:docMk/>
            <pc:sldMk cId="1723210091" sldId="327"/>
            <ac:spMk id="4" creationId="{00000000-0000-0000-0000-000000000000}"/>
          </ac:spMkLst>
        </pc:spChg>
        <pc:spChg chg="mod">
          <ac:chgData name="Cervantes, Diana" userId="65a78745-c88a-420c-8190-2f74af4211b7" providerId="ADAL" clId="{D75F6ED9-FE75-4F13-9000-A031A5BF4D35}" dt="2022-11-06T03:35:23.056" v="23246" actId="1036"/>
          <ac:spMkLst>
            <pc:docMk/>
            <pc:sldMk cId="1723210091" sldId="327"/>
            <ac:spMk id="5" creationId="{00000000-0000-0000-0000-000000000000}"/>
          </ac:spMkLst>
        </pc:spChg>
        <pc:picChg chg="add mod">
          <ac:chgData name="Cervantes, Diana" userId="65a78745-c88a-420c-8190-2f74af4211b7" providerId="ADAL" clId="{D75F6ED9-FE75-4F13-9000-A031A5BF4D35}" dt="2022-11-06T03:26:30.122" v="22287" actId="1076"/>
          <ac:picMkLst>
            <pc:docMk/>
            <pc:sldMk cId="1723210091" sldId="327"/>
            <ac:picMk id="2" creationId="{3DE742B2-3EE4-4585-8D20-3812190FDB48}"/>
          </ac:picMkLst>
        </pc:picChg>
        <pc:picChg chg="add del mod">
          <ac:chgData name="Cervantes, Diana" userId="65a78745-c88a-420c-8190-2f74af4211b7" providerId="ADAL" clId="{D75F6ED9-FE75-4F13-9000-A031A5BF4D35}" dt="2022-11-06T03:25:58.498" v="22284" actId="478"/>
          <ac:picMkLst>
            <pc:docMk/>
            <pc:sldMk cId="1723210091" sldId="327"/>
            <ac:picMk id="3" creationId="{C30E4629-7560-4AD1-AE86-E803488C43FC}"/>
          </ac:picMkLst>
        </pc:picChg>
        <pc:picChg chg="add mod">
          <ac:chgData name="Cervantes, Diana" userId="65a78745-c88a-420c-8190-2f74af4211b7" providerId="ADAL" clId="{D75F6ED9-FE75-4F13-9000-A031A5BF4D35}" dt="2022-11-06T03:26:36.562" v="22290" actId="1076"/>
          <ac:picMkLst>
            <pc:docMk/>
            <pc:sldMk cId="1723210091" sldId="327"/>
            <ac:picMk id="6" creationId="{49451E3D-BC84-4BCA-98A0-18C6C786E0D7}"/>
          </ac:picMkLst>
        </pc:picChg>
      </pc:sldChg>
      <pc:sldChg chg="addSp delSp modSp delAnim modAnim modNotesTx">
        <pc:chgData name="Cervantes, Diana" userId="65a78745-c88a-420c-8190-2f74af4211b7" providerId="ADAL" clId="{D75F6ED9-FE75-4F13-9000-A031A5BF4D35}" dt="2022-11-09T16:18:39.898" v="44104"/>
        <pc:sldMkLst>
          <pc:docMk/>
          <pc:sldMk cId="2257877067" sldId="329"/>
        </pc:sldMkLst>
        <pc:spChg chg="mod">
          <ac:chgData name="Cervantes, Diana" userId="65a78745-c88a-420c-8190-2f74af4211b7" providerId="ADAL" clId="{D75F6ED9-FE75-4F13-9000-A031A5BF4D35}" dt="2022-11-06T03:31:40.155" v="22851" actId="20577"/>
          <ac:spMkLst>
            <pc:docMk/>
            <pc:sldMk cId="2257877067" sldId="329"/>
            <ac:spMk id="4" creationId="{00000000-0000-0000-0000-000000000000}"/>
          </ac:spMkLst>
        </pc:spChg>
        <pc:spChg chg="del">
          <ac:chgData name="Cervantes, Diana" userId="65a78745-c88a-420c-8190-2f74af4211b7" providerId="ADAL" clId="{D75F6ED9-FE75-4F13-9000-A031A5BF4D35}" dt="2022-11-06T03:35:28.921" v="23247" actId="478"/>
          <ac:spMkLst>
            <pc:docMk/>
            <pc:sldMk cId="2257877067" sldId="329"/>
            <ac:spMk id="5" creationId="{00000000-0000-0000-0000-000000000000}"/>
          </ac:spMkLst>
        </pc:spChg>
        <pc:spChg chg="add mod">
          <ac:chgData name="Cervantes, Diana" userId="65a78745-c88a-420c-8190-2f74af4211b7" providerId="ADAL" clId="{D75F6ED9-FE75-4F13-9000-A031A5BF4D35}" dt="2022-11-06T04:10:56.494" v="26623" actId="20577"/>
          <ac:spMkLst>
            <pc:docMk/>
            <pc:sldMk cId="2257877067" sldId="329"/>
            <ac:spMk id="6" creationId="{4087EB25-E763-44E2-AACD-2EC6F321DF43}"/>
          </ac:spMkLst>
        </pc:spChg>
        <pc:spChg chg="add mod">
          <ac:chgData name="Cervantes, Diana" userId="65a78745-c88a-420c-8190-2f74af4211b7" providerId="ADAL" clId="{D75F6ED9-FE75-4F13-9000-A031A5BF4D35}" dt="2022-11-06T04:19:43.896" v="27105" actId="1076"/>
          <ac:spMkLst>
            <pc:docMk/>
            <pc:sldMk cId="2257877067" sldId="329"/>
            <ac:spMk id="7" creationId="{B9F65B22-0D65-45B6-8316-ECD2AB05231D}"/>
          </ac:spMkLst>
        </pc:spChg>
        <pc:picChg chg="add mod">
          <ac:chgData name="Cervantes, Diana" userId="65a78745-c88a-420c-8190-2f74af4211b7" providerId="ADAL" clId="{D75F6ED9-FE75-4F13-9000-A031A5BF4D35}" dt="2022-11-06T04:20:49.167" v="27112" actId="1076"/>
          <ac:picMkLst>
            <pc:docMk/>
            <pc:sldMk cId="2257877067" sldId="329"/>
            <ac:picMk id="2" creationId="{494B4A62-FF56-455D-8856-B0B9BE5BF0F7}"/>
          </ac:picMkLst>
        </pc:picChg>
      </pc:sldChg>
      <pc:sldChg chg="addSp delSp modSp delAnim modAnim modNotesTx">
        <pc:chgData name="Cervantes, Diana" userId="65a78745-c88a-420c-8190-2f74af4211b7" providerId="ADAL" clId="{D75F6ED9-FE75-4F13-9000-A031A5BF4D35}" dt="2022-11-09T23:54:10.977" v="44279" actId="20577"/>
        <pc:sldMkLst>
          <pc:docMk/>
          <pc:sldMk cId="3237397042" sldId="330"/>
        </pc:sldMkLst>
        <pc:spChg chg="del mod">
          <ac:chgData name="Cervantes, Diana" userId="65a78745-c88a-420c-8190-2f74af4211b7" providerId="ADAL" clId="{D75F6ED9-FE75-4F13-9000-A031A5BF4D35}" dt="2022-11-06T05:10:48.927" v="28113" actId="478"/>
          <ac:spMkLst>
            <pc:docMk/>
            <pc:sldMk cId="3237397042" sldId="330"/>
            <ac:spMk id="5" creationId="{00000000-0000-0000-0000-000000000000}"/>
          </ac:spMkLst>
        </pc:spChg>
        <pc:spChg chg="add mod">
          <ac:chgData name="Cervantes, Diana" userId="65a78745-c88a-420c-8190-2f74af4211b7" providerId="ADAL" clId="{D75F6ED9-FE75-4F13-9000-A031A5BF4D35}" dt="2022-11-09T23:54:10.977" v="44279" actId="20577"/>
          <ac:spMkLst>
            <pc:docMk/>
            <pc:sldMk cId="3237397042" sldId="330"/>
            <ac:spMk id="6" creationId="{2A9CFBB9-559C-49CB-A554-511E6E5984BD}"/>
          </ac:spMkLst>
        </pc:spChg>
        <pc:graphicFrameChg chg="add mod">
          <ac:chgData name="Cervantes, Diana" userId="65a78745-c88a-420c-8190-2f74af4211b7" providerId="ADAL" clId="{D75F6ED9-FE75-4F13-9000-A031A5BF4D35}" dt="2022-11-06T04:48:39.881" v="27287" actId="1076"/>
          <ac:graphicFrameMkLst>
            <pc:docMk/>
            <pc:sldMk cId="3237397042" sldId="330"/>
            <ac:graphicFrameMk id="2" creationId="{18BD0F2A-1ED5-4114-AC49-6388A30CCCA5}"/>
          </ac:graphicFrameMkLst>
        </pc:graphicFrameChg>
      </pc:sldChg>
      <pc:sldChg chg="delSp modSp add delAnim modAnim modNotesTx">
        <pc:chgData name="Cervantes, Diana" userId="65a78745-c88a-420c-8190-2f74af4211b7" providerId="ADAL" clId="{D75F6ED9-FE75-4F13-9000-A031A5BF4D35}" dt="2022-11-09T14:43:00.226" v="43920" actId="20577"/>
        <pc:sldMkLst>
          <pc:docMk/>
          <pc:sldMk cId="2519946692" sldId="331"/>
        </pc:sldMkLst>
        <pc:spChg chg="mod">
          <ac:chgData name="Cervantes, Diana" userId="65a78745-c88a-420c-8190-2f74af4211b7" providerId="ADAL" clId="{D75F6ED9-FE75-4F13-9000-A031A5BF4D35}" dt="2022-11-06T00:52:08.305" v="12380" actId="20577"/>
          <ac:spMkLst>
            <pc:docMk/>
            <pc:sldMk cId="2519946692" sldId="331"/>
            <ac:spMk id="22" creationId="{435F22F5-7BAD-47E1-9E01-73BFD8C92ECE}"/>
          </ac:spMkLst>
        </pc:spChg>
        <pc:grpChg chg="del">
          <ac:chgData name="Cervantes, Diana" userId="65a78745-c88a-420c-8190-2f74af4211b7" providerId="ADAL" clId="{D75F6ED9-FE75-4F13-9000-A031A5BF4D35}" dt="2022-11-05T23:39:31.898" v="9972" actId="478"/>
          <ac:grpSpMkLst>
            <pc:docMk/>
            <pc:sldMk cId="2519946692" sldId="331"/>
            <ac:grpSpMk id="10" creationId="{6C7B1831-BDA5-4CB8-9DCB-42169A2187D1}"/>
          </ac:grpSpMkLst>
        </pc:grpChg>
        <pc:grpChg chg="del">
          <ac:chgData name="Cervantes, Diana" userId="65a78745-c88a-420c-8190-2f74af4211b7" providerId="ADAL" clId="{D75F6ED9-FE75-4F13-9000-A031A5BF4D35}" dt="2022-11-05T23:39:30.388" v="9971" actId="478"/>
          <ac:grpSpMkLst>
            <pc:docMk/>
            <pc:sldMk cId="2519946692" sldId="331"/>
            <ac:grpSpMk id="14" creationId="{8FFB594D-95D6-40D1-B66C-AEFBA30CF5E7}"/>
          </ac:grpSpMkLst>
        </pc:grpChg>
        <pc:grpChg chg="del">
          <ac:chgData name="Cervantes, Diana" userId="65a78745-c88a-420c-8190-2f74af4211b7" providerId="ADAL" clId="{D75F6ED9-FE75-4F13-9000-A031A5BF4D35}" dt="2022-11-05T23:40:32.230" v="9978" actId="478"/>
          <ac:grpSpMkLst>
            <pc:docMk/>
            <pc:sldMk cId="2519946692" sldId="331"/>
            <ac:grpSpMk id="17" creationId="{22132A72-CF9C-42B7-B7BB-7834AE987436}"/>
          </ac:grpSpMkLst>
        </pc:grpChg>
        <pc:grpChg chg="mod">
          <ac:chgData name="Cervantes, Diana" userId="65a78745-c88a-420c-8190-2f74af4211b7" providerId="ADAL" clId="{D75F6ED9-FE75-4F13-9000-A031A5BF4D35}" dt="2022-11-05T23:47:59.340" v="10275" actId="14100"/>
          <ac:grpSpMkLst>
            <pc:docMk/>
            <pc:sldMk cId="2519946692" sldId="331"/>
            <ac:grpSpMk id="20" creationId="{04062E50-AB60-47D3-8F70-18894B379A34}"/>
          </ac:grpSpMkLst>
        </pc:grpChg>
      </pc:sldChg>
      <pc:sldChg chg="delSp modSp add delAnim modAnim modNotesTx">
        <pc:chgData name="Cervantes, Diana" userId="65a78745-c88a-420c-8190-2f74af4211b7" providerId="ADAL" clId="{D75F6ED9-FE75-4F13-9000-A031A5BF4D35}" dt="2022-11-09T14:44:01.836" v="43931" actId="20577"/>
        <pc:sldMkLst>
          <pc:docMk/>
          <pc:sldMk cId="220039356" sldId="332"/>
        </pc:sldMkLst>
        <pc:spChg chg="mod">
          <ac:chgData name="Cervantes, Diana" userId="65a78745-c88a-420c-8190-2f74af4211b7" providerId="ADAL" clId="{D75F6ED9-FE75-4F13-9000-A031A5BF4D35}" dt="2022-11-05T23:43:27.258" v="10141" actId="20577"/>
          <ac:spMkLst>
            <pc:docMk/>
            <pc:sldMk cId="220039356" sldId="332"/>
            <ac:spMk id="18" creationId="{3A0C9630-4281-42A2-B533-7846A0511B44}"/>
          </ac:spMkLst>
        </pc:spChg>
        <pc:spChg chg="mod">
          <ac:chgData name="Cervantes, Diana" userId="65a78745-c88a-420c-8190-2f74af4211b7" providerId="ADAL" clId="{D75F6ED9-FE75-4F13-9000-A031A5BF4D35}" dt="2022-11-06T01:22:49.318" v="15402" actId="20577"/>
          <ac:spMkLst>
            <pc:docMk/>
            <pc:sldMk cId="220039356" sldId="332"/>
            <ac:spMk id="19" creationId="{0FEECC59-06BD-4183-8286-E1B7DE78E78E}"/>
          </ac:spMkLst>
        </pc:spChg>
        <pc:grpChg chg="del">
          <ac:chgData name="Cervantes, Diana" userId="65a78745-c88a-420c-8190-2f74af4211b7" providerId="ADAL" clId="{D75F6ED9-FE75-4F13-9000-A031A5BF4D35}" dt="2022-11-05T23:43:53.466" v="10146" actId="478"/>
          <ac:grpSpMkLst>
            <pc:docMk/>
            <pc:sldMk cId="220039356" sldId="332"/>
            <ac:grpSpMk id="10" creationId="{6C7B1831-BDA5-4CB8-9DCB-42169A2187D1}"/>
          </ac:grpSpMkLst>
        </pc:grpChg>
        <pc:grpChg chg="mod">
          <ac:chgData name="Cervantes, Diana" userId="65a78745-c88a-420c-8190-2f74af4211b7" providerId="ADAL" clId="{D75F6ED9-FE75-4F13-9000-A031A5BF4D35}" dt="2022-11-05T23:48:25.168" v="10283" actId="1076"/>
          <ac:grpSpMkLst>
            <pc:docMk/>
            <pc:sldMk cId="220039356" sldId="332"/>
            <ac:grpSpMk id="14" creationId="{8FFB594D-95D6-40D1-B66C-AEFBA30CF5E7}"/>
          </ac:grpSpMkLst>
        </pc:grpChg>
        <pc:grpChg chg="mod">
          <ac:chgData name="Cervantes, Diana" userId="65a78745-c88a-420c-8190-2f74af4211b7" providerId="ADAL" clId="{D75F6ED9-FE75-4F13-9000-A031A5BF4D35}" dt="2022-11-06T01:04:51.095" v="13170"/>
          <ac:grpSpMkLst>
            <pc:docMk/>
            <pc:sldMk cId="220039356" sldId="332"/>
            <ac:grpSpMk id="17" creationId="{22132A72-CF9C-42B7-B7BB-7834AE987436}"/>
          </ac:grpSpMkLst>
        </pc:grpChg>
        <pc:grpChg chg="del mod">
          <ac:chgData name="Cervantes, Diana" userId="65a78745-c88a-420c-8190-2f74af4211b7" providerId="ADAL" clId="{D75F6ED9-FE75-4F13-9000-A031A5BF4D35}" dt="2022-11-05T23:43:16.654" v="10123" actId="478"/>
          <ac:grpSpMkLst>
            <pc:docMk/>
            <pc:sldMk cId="220039356" sldId="332"/>
            <ac:grpSpMk id="20" creationId="{04062E50-AB60-47D3-8F70-18894B379A34}"/>
          </ac:grpSpMkLst>
        </pc:grpChg>
      </pc:sldChg>
      <pc:sldChg chg="addSp delSp modSp add modAnim modNotesTx">
        <pc:chgData name="Cervantes, Diana" userId="65a78745-c88a-420c-8190-2f74af4211b7" providerId="ADAL" clId="{D75F6ED9-FE75-4F13-9000-A031A5BF4D35}" dt="2022-11-09T14:45:26.922" v="43932" actId="20577"/>
        <pc:sldMkLst>
          <pc:docMk/>
          <pc:sldMk cId="3015508204" sldId="333"/>
        </pc:sldMkLst>
        <pc:spChg chg="add mod">
          <ac:chgData name="Cervantes, Diana" userId="65a78745-c88a-420c-8190-2f74af4211b7" providerId="ADAL" clId="{D75F6ED9-FE75-4F13-9000-A031A5BF4D35}" dt="2022-11-06T02:00:00.649" v="17539" actId="1076"/>
          <ac:spMkLst>
            <pc:docMk/>
            <pc:sldMk cId="3015508204" sldId="333"/>
            <ac:spMk id="5" creationId="{2AD30CD2-0F90-45C1-BEA3-E96007D7D649}"/>
          </ac:spMkLst>
        </pc:spChg>
        <pc:spChg chg="mod">
          <ac:chgData name="Cervantes, Diana" userId="65a78745-c88a-420c-8190-2f74af4211b7" providerId="ADAL" clId="{D75F6ED9-FE75-4F13-9000-A031A5BF4D35}" dt="2022-11-06T01:32:04.810" v="16165" actId="14100"/>
          <ac:spMkLst>
            <pc:docMk/>
            <pc:sldMk cId="3015508204" sldId="333"/>
            <ac:spMk id="18" creationId="{3A0C9630-4281-42A2-B533-7846A0511B44}"/>
          </ac:spMkLst>
        </pc:spChg>
        <pc:spChg chg="mod">
          <ac:chgData name="Cervantes, Diana" userId="65a78745-c88a-420c-8190-2f74af4211b7" providerId="ADAL" clId="{D75F6ED9-FE75-4F13-9000-A031A5BF4D35}" dt="2022-11-06T01:58:59.399" v="17500" actId="20577"/>
          <ac:spMkLst>
            <pc:docMk/>
            <pc:sldMk cId="3015508204" sldId="333"/>
            <ac:spMk id="19" creationId="{0FEECC59-06BD-4183-8286-E1B7DE78E78E}"/>
          </ac:spMkLst>
        </pc:spChg>
        <pc:spChg chg="add del mod">
          <ac:chgData name="Cervantes, Diana" userId="65a78745-c88a-420c-8190-2f74af4211b7" providerId="ADAL" clId="{D75F6ED9-FE75-4F13-9000-A031A5BF4D35}" dt="2022-11-06T02:03:52.792" v="17877" actId="478"/>
          <ac:spMkLst>
            <pc:docMk/>
            <pc:sldMk cId="3015508204" sldId="333"/>
            <ac:spMk id="20" creationId="{51F6EDC4-A2F5-4FDA-B6D7-09EA86019A2B}"/>
          </ac:spMkLst>
        </pc:spChg>
        <pc:grpChg chg="mod">
          <ac:chgData name="Cervantes, Diana" userId="65a78745-c88a-420c-8190-2f74af4211b7" providerId="ADAL" clId="{D75F6ED9-FE75-4F13-9000-A031A5BF4D35}" dt="2022-11-06T00:02:36.670" v="10994" actId="1076"/>
          <ac:grpSpMkLst>
            <pc:docMk/>
            <pc:sldMk cId="3015508204" sldId="333"/>
            <ac:grpSpMk id="14" creationId="{8FFB594D-95D6-40D1-B66C-AEFBA30CF5E7}"/>
          </ac:grpSpMkLst>
        </pc:grpChg>
        <pc:grpChg chg="mod">
          <ac:chgData name="Cervantes, Diana" userId="65a78745-c88a-420c-8190-2f74af4211b7" providerId="ADAL" clId="{D75F6ED9-FE75-4F13-9000-A031A5BF4D35}" dt="2022-11-06T01:38:58.129" v="16565"/>
          <ac:grpSpMkLst>
            <pc:docMk/>
            <pc:sldMk cId="3015508204" sldId="333"/>
            <ac:grpSpMk id="17" creationId="{22132A72-CF9C-42B7-B7BB-7834AE987436}"/>
          </ac:grpSpMkLst>
        </pc:grpChg>
      </pc:sldChg>
    </pc:docChg>
  </pc:docChgLst>
  <pc:docChgLst>
    <pc:chgData name="Patel, Anup Dharmendrakumar" userId="S::anupdharmendrakumarpatel@my.unthsc.edu::315c5440-d0e9-4221-b32c-02d0b723c573" providerId="AD" clId="Web-{C562B175-07DC-4FFE-8435-05F163364663}"/>
    <pc:docChg chg="modSld">
      <pc:chgData name="Patel, Anup Dharmendrakumar" userId="S::anupdharmendrakumarpatel@my.unthsc.edu::315c5440-d0e9-4221-b32c-02d0b723c573" providerId="AD" clId="Web-{C562B175-07DC-4FFE-8435-05F163364663}" dt="2023-12-19T05:13:00.080" v="3"/>
      <pc:docMkLst>
        <pc:docMk/>
      </pc:docMkLst>
      <pc:sldChg chg="modNotes">
        <pc:chgData name="Patel, Anup Dharmendrakumar" userId="S::anupdharmendrakumarpatel@my.unthsc.edu::315c5440-d0e9-4221-b32c-02d0b723c573" providerId="AD" clId="Web-{C562B175-07DC-4FFE-8435-05F163364663}" dt="2023-12-19T05:13:00.080" v="3"/>
        <pc:sldMkLst>
          <pc:docMk/>
          <pc:sldMk cId="1723210091" sldId="327"/>
        </pc:sldMkLst>
      </pc:sldChg>
    </pc:docChg>
  </pc:docChgLst>
  <pc:docChgLst>
    <pc:chgData name="Cervantes, Diana" userId="65a78745-c88a-420c-8190-2f74af4211b7" providerId="ADAL" clId="{C84AB963-8ECC-4B22-8141-A7B09EFFCDEF}"/>
    <pc:docChg chg="modSld">
      <pc:chgData name="Cervantes, Diana" userId="65a78745-c88a-420c-8190-2f74af4211b7" providerId="ADAL" clId="{C84AB963-8ECC-4B22-8141-A7B09EFFCDEF}" dt="2024-08-15T02:40:37.729" v="6" actId="122"/>
      <pc:docMkLst>
        <pc:docMk/>
      </pc:docMkLst>
      <pc:sldChg chg="modSp mod">
        <pc:chgData name="Cervantes, Diana" userId="65a78745-c88a-420c-8190-2f74af4211b7" providerId="ADAL" clId="{C84AB963-8ECC-4B22-8141-A7B09EFFCDEF}" dt="2024-08-15T02:40:37.729" v="6" actId="122"/>
        <pc:sldMkLst>
          <pc:docMk/>
          <pc:sldMk cId="3319949292" sldId="271"/>
        </pc:sldMkLst>
        <pc:spChg chg="mod">
          <ac:chgData name="Cervantes, Diana" userId="65a78745-c88a-420c-8190-2f74af4211b7" providerId="ADAL" clId="{C84AB963-8ECC-4B22-8141-A7B09EFFCDEF}" dt="2024-08-15T02:40:37.729" v="6" actId="122"/>
          <ac:spMkLst>
            <pc:docMk/>
            <pc:sldMk cId="3319949292" sldId="271"/>
            <ac:spMk id="2" creationId="{233CA8FB-D16A-4991-A7F1-422024EE1056}"/>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pixabay.com/en/raindrops-water-nature-liquid-wet-310146/" TargetMode="External"/><Relationship Id="rId1" Type="http://schemas.openxmlformats.org/officeDocument/2006/relationships/image" Target="../media/image21.png"/><Relationship Id="rId6" Type="http://schemas.openxmlformats.org/officeDocument/2006/relationships/hyperlink" Target="https://pixabay.com/en/water-flow-tube-ecology-159017/" TargetMode="External"/><Relationship Id="rId5" Type="http://schemas.openxmlformats.org/officeDocument/2006/relationships/image" Target="../media/image23.png"/><Relationship Id="rId4" Type="http://schemas.openxmlformats.org/officeDocument/2006/relationships/hyperlink" Target="https://www.pexels.com/photo/bacillus-225754/"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pixabay.com/en/raindrops-water-nature-liquid-wet-310146/" TargetMode="External"/><Relationship Id="rId1" Type="http://schemas.openxmlformats.org/officeDocument/2006/relationships/image" Target="../media/image21.png"/><Relationship Id="rId6" Type="http://schemas.openxmlformats.org/officeDocument/2006/relationships/hyperlink" Target="https://pixabay.com/en/water-flow-tube-ecology-159017/" TargetMode="External"/><Relationship Id="rId5" Type="http://schemas.openxmlformats.org/officeDocument/2006/relationships/image" Target="../media/image23.png"/><Relationship Id="rId4" Type="http://schemas.openxmlformats.org/officeDocument/2006/relationships/hyperlink" Target="https://www.pexels.com/photo/bacillus-225754/"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79D19-4C9B-4E2D-80F3-1A18B70062A4}" type="doc">
      <dgm:prSet loTypeId="urn:microsoft.com/office/officeart/2005/8/layout/hChevron3" loCatId="process" qsTypeId="urn:microsoft.com/office/officeart/2005/8/quickstyle/simple3" qsCatId="simple" csTypeId="urn:microsoft.com/office/officeart/2005/8/colors/accent0_3" csCatId="mainScheme" phldr="1"/>
      <dgm:spPr/>
    </dgm:pt>
    <dgm:pt modelId="{1B0E116B-0F88-4C22-859E-9639C20D54DD}">
      <dgm:prSet phldrT="[Text]" custT="1"/>
      <dgm:spPr/>
      <dgm:t>
        <a:bodyPr/>
        <a:lstStyle/>
        <a:p>
          <a:r>
            <a:rPr lang="en-US" sz="2000" b="1" dirty="0"/>
            <a:t>Mitigation</a:t>
          </a:r>
        </a:p>
      </dgm:t>
    </dgm:pt>
    <dgm:pt modelId="{EAF2C343-8DD3-47D2-8E54-1B4FD233C24D}" type="parTrans" cxnId="{A4F0421E-3B2B-416F-9D31-69ABB16B66EF}">
      <dgm:prSet/>
      <dgm:spPr/>
      <dgm:t>
        <a:bodyPr/>
        <a:lstStyle/>
        <a:p>
          <a:endParaRPr lang="en-US" sz="2000" b="1"/>
        </a:p>
      </dgm:t>
    </dgm:pt>
    <dgm:pt modelId="{FE3F9D21-6EDB-4749-99F1-976230965277}" type="sibTrans" cxnId="{A4F0421E-3B2B-416F-9D31-69ABB16B66EF}">
      <dgm:prSet/>
      <dgm:spPr/>
      <dgm:t>
        <a:bodyPr/>
        <a:lstStyle/>
        <a:p>
          <a:endParaRPr lang="en-US" sz="2000" b="1"/>
        </a:p>
      </dgm:t>
    </dgm:pt>
    <dgm:pt modelId="{D5B2F310-A6AC-4414-AC10-67DE2223395C}">
      <dgm:prSet phldrT="[Text]" custT="1"/>
      <dgm:spPr/>
      <dgm:t>
        <a:bodyPr/>
        <a:lstStyle/>
        <a:p>
          <a:r>
            <a:rPr lang="en-US" sz="2000" b="1" dirty="0"/>
            <a:t>Preparedness</a:t>
          </a:r>
        </a:p>
      </dgm:t>
    </dgm:pt>
    <dgm:pt modelId="{DD82E24A-30A6-4411-A39D-D0CA78782D1D}" type="parTrans" cxnId="{5AE36A66-CF67-4E22-809F-431473394BDA}">
      <dgm:prSet/>
      <dgm:spPr/>
      <dgm:t>
        <a:bodyPr/>
        <a:lstStyle/>
        <a:p>
          <a:endParaRPr lang="en-US" sz="2000" b="1"/>
        </a:p>
      </dgm:t>
    </dgm:pt>
    <dgm:pt modelId="{15EFD7C2-A9DB-4605-85B9-E430A6718C5A}" type="sibTrans" cxnId="{5AE36A66-CF67-4E22-809F-431473394BDA}">
      <dgm:prSet/>
      <dgm:spPr/>
      <dgm:t>
        <a:bodyPr/>
        <a:lstStyle/>
        <a:p>
          <a:endParaRPr lang="en-US" sz="2000" b="1"/>
        </a:p>
      </dgm:t>
    </dgm:pt>
    <dgm:pt modelId="{8C16DD77-43AF-47AA-8C9B-0DA90B1640D2}">
      <dgm:prSet phldrT="[Text]" custT="1"/>
      <dgm:spPr/>
      <dgm:t>
        <a:bodyPr/>
        <a:lstStyle/>
        <a:p>
          <a:r>
            <a:rPr lang="en-US" sz="2000" b="1" dirty="0"/>
            <a:t>Response</a:t>
          </a:r>
        </a:p>
      </dgm:t>
    </dgm:pt>
    <dgm:pt modelId="{1EB2AA3A-295B-4C92-81B5-409930A3F34C}" type="parTrans" cxnId="{5F4BEDE1-6A43-4479-B82E-43FF14A6EF08}">
      <dgm:prSet/>
      <dgm:spPr/>
      <dgm:t>
        <a:bodyPr/>
        <a:lstStyle/>
        <a:p>
          <a:endParaRPr lang="en-US" sz="2000" b="1"/>
        </a:p>
      </dgm:t>
    </dgm:pt>
    <dgm:pt modelId="{7501FA01-105A-43BB-9953-351454445FDE}" type="sibTrans" cxnId="{5F4BEDE1-6A43-4479-B82E-43FF14A6EF08}">
      <dgm:prSet/>
      <dgm:spPr/>
      <dgm:t>
        <a:bodyPr/>
        <a:lstStyle/>
        <a:p>
          <a:endParaRPr lang="en-US" sz="2000" b="1"/>
        </a:p>
      </dgm:t>
    </dgm:pt>
    <dgm:pt modelId="{9D944AFB-CF12-453C-A020-DC274CAE9D68}">
      <dgm:prSet phldrT="[Text]" custT="1"/>
      <dgm:spPr/>
      <dgm:t>
        <a:bodyPr/>
        <a:lstStyle/>
        <a:p>
          <a:r>
            <a:rPr lang="en-US" sz="2000" b="1" dirty="0"/>
            <a:t>Recovery</a:t>
          </a:r>
        </a:p>
      </dgm:t>
    </dgm:pt>
    <dgm:pt modelId="{6D880379-CB50-4FD8-8338-643698E7DF69}" type="parTrans" cxnId="{0481CFEC-024D-4D55-BFF5-4F4F6E330DE9}">
      <dgm:prSet/>
      <dgm:spPr/>
      <dgm:t>
        <a:bodyPr/>
        <a:lstStyle/>
        <a:p>
          <a:endParaRPr lang="en-US" sz="2000" b="1"/>
        </a:p>
      </dgm:t>
    </dgm:pt>
    <dgm:pt modelId="{715C7396-BE42-4893-8B1F-CDB5995F433C}" type="sibTrans" cxnId="{0481CFEC-024D-4D55-BFF5-4F4F6E330DE9}">
      <dgm:prSet/>
      <dgm:spPr/>
      <dgm:t>
        <a:bodyPr/>
        <a:lstStyle/>
        <a:p>
          <a:endParaRPr lang="en-US" sz="2000" b="1"/>
        </a:p>
      </dgm:t>
    </dgm:pt>
    <dgm:pt modelId="{7FB5FA92-19CD-4BD4-9EC9-E9FA68426CCB}" type="pres">
      <dgm:prSet presAssocID="{D1D79D19-4C9B-4E2D-80F3-1A18B70062A4}" presName="Name0" presStyleCnt="0">
        <dgm:presLayoutVars>
          <dgm:dir/>
          <dgm:resizeHandles val="exact"/>
        </dgm:presLayoutVars>
      </dgm:prSet>
      <dgm:spPr/>
    </dgm:pt>
    <dgm:pt modelId="{CD56BFDE-F1E4-4BC9-8DB0-740946C2BB17}" type="pres">
      <dgm:prSet presAssocID="{1B0E116B-0F88-4C22-859E-9639C20D54DD}" presName="parTxOnly" presStyleLbl="node1" presStyleIdx="0" presStyleCnt="4">
        <dgm:presLayoutVars>
          <dgm:bulletEnabled val="1"/>
        </dgm:presLayoutVars>
      </dgm:prSet>
      <dgm:spPr/>
    </dgm:pt>
    <dgm:pt modelId="{9FAEF695-FBC8-492D-8FCA-FED3966B537A}" type="pres">
      <dgm:prSet presAssocID="{FE3F9D21-6EDB-4749-99F1-976230965277}" presName="parSpace" presStyleCnt="0"/>
      <dgm:spPr/>
    </dgm:pt>
    <dgm:pt modelId="{2813A4E9-2C61-4CCA-B533-48AF45D0D88C}" type="pres">
      <dgm:prSet presAssocID="{D5B2F310-A6AC-4414-AC10-67DE2223395C}" presName="parTxOnly" presStyleLbl="node1" presStyleIdx="1" presStyleCnt="4">
        <dgm:presLayoutVars>
          <dgm:bulletEnabled val="1"/>
        </dgm:presLayoutVars>
      </dgm:prSet>
      <dgm:spPr/>
    </dgm:pt>
    <dgm:pt modelId="{8A276DE0-A4EA-4835-B61C-E7CAD0E0F2AA}" type="pres">
      <dgm:prSet presAssocID="{15EFD7C2-A9DB-4605-85B9-E430A6718C5A}" presName="parSpace" presStyleCnt="0"/>
      <dgm:spPr/>
    </dgm:pt>
    <dgm:pt modelId="{F9785A0A-9A86-4575-BEC5-3932215F11A6}" type="pres">
      <dgm:prSet presAssocID="{8C16DD77-43AF-47AA-8C9B-0DA90B1640D2}" presName="parTxOnly" presStyleLbl="node1" presStyleIdx="2" presStyleCnt="4">
        <dgm:presLayoutVars>
          <dgm:bulletEnabled val="1"/>
        </dgm:presLayoutVars>
      </dgm:prSet>
      <dgm:spPr/>
    </dgm:pt>
    <dgm:pt modelId="{9A948500-4036-45F3-8B57-33FA5F481B96}" type="pres">
      <dgm:prSet presAssocID="{7501FA01-105A-43BB-9953-351454445FDE}" presName="parSpace" presStyleCnt="0"/>
      <dgm:spPr/>
    </dgm:pt>
    <dgm:pt modelId="{DC38350F-8A60-4837-A154-470EB9E6BCA7}" type="pres">
      <dgm:prSet presAssocID="{9D944AFB-CF12-453C-A020-DC274CAE9D68}" presName="parTxOnly" presStyleLbl="node1" presStyleIdx="3" presStyleCnt="4">
        <dgm:presLayoutVars>
          <dgm:bulletEnabled val="1"/>
        </dgm:presLayoutVars>
      </dgm:prSet>
      <dgm:spPr/>
    </dgm:pt>
  </dgm:ptLst>
  <dgm:cxnLst>
    <dgm:cxn modelId="{D782F802-C15B-48FD-AEDD-F8E7A90D78B6}" type="presOf" srcId="{9D944AFB-CF12-453C-A020-DC274CAE9D68}" destId="{DC38350F-8A60-4837-A154-470EB9E6BCA7}" srcOrd="0" destOrd="0" presId="urn:microsoft.com/office/officeart/2005/8/layout/hChevron3"/>
    <dgm:cxn modelId="{729A9808-6BC8-41E7-9104-1434C2242DD6}" type="presOf" srcId="{1B0E116B-0F88-4C22-859E-9639C20D54DD}" destId="{CD56BFDE-F1E4-4BC9-8DB0-740946C2BB17}" srcOrd="0" destOrd="0" presId="urn:microsoft.com/office/officeart/2005/8/layout/hChevron3"/>
    <dgm:cxn modelId="{A4F0421E-3B2B-416F-9D31-69ABB16B66EF}" srcId="{D1D79D19-4C9B-4E2D-80F3-1A18B70062A4}" destId="{1B0E116B-0F88-4C22-859E-9639C20D54DD}" srcOrd="0" destOrd="0" parTransId="{EAF2C343-8DD3-47D2-8E54-1B4FD233C24D}" sibTransId="{FE3F9D21-6EDB-4749-99F1-976230965277}"/>
    <dgm:cxn modelId="{5AE36A66-CF67-4E22-809F-431473394BDA}" srcId="{D1D79D19-4C9B-4E2D-80F3-1A18B70062A4}" destId="{D5B2F310-A6AC-4414-AC10-67DE2223395C}" srcOrd="1" destOrd="0" parTransId="{DD82E24A-30A6-4411-A39D-D0CA78782D1D}" sibTransId="{15EFD7C2-A9DB-4605-85B9-E430A6718C5A}"/>
    <dgm:cxn modelId="{1DE97982-2251-4D7A-996F-1B89D64CEAD8}" type="presOf" srcId="{D1D79D19-4C9B-4E2D-80F3-1A18B70062A4}" destId="{7FB5FA92-19CD-4BD4-9EC9-E9FA68426CCB}" srcOrd="0" destOrd="0" presId="urn:microsoft.com/office/officeart/2005/8/layout/hChevron3"/>
    <dgm:cxn modelId="{1966018E-9D1D-4088-B3D5-6B7A1503131D}" type="presOf" srcId="{8C16DD77-43AF-47AA-8C9B-0DA90B1640D2}" destId="{F9785A0A-9A86-4575-BEC5-3932215F11A6}" srcOrd="0" destOrd="0" presId="urn:microsoft.com/office/officeart/2005/8/layout/hChevron3"/>
    <dgm:cxn modelId="{310EF9CE-3F03-42E0-8008-800CBDE4D580}" type="presOf" srcId="{D5B2F310-A6AC-4414-AC10-67DE2223395C}" destId="{2813A4E9-2C61-4CCA-B533-48AF45D0D88C}" srcOrd="0" destOrd="0" presId="urn:microsoft.com/office/officeart/2005/8/layout/hChevron3"/>
    <dgm:cxn modelId="{5F4BEDE1-6A43-4479-B82E-43FF14A6EF08}" srcId="{D1D79D19-4C9B-4E2D-80F3-1A18B70062A4}" destId="{8C16DD77-43AF-47AA-8C9B-0DA90B1640D2}" srcOrd="2" destOrd="0" parTransId="{1EB2AA3A-295B-4C92-81B5-409930A3F34C}" sibTransId="{7501FA01-105A-43BB-9953-351454445FDE}"/>
    <dgm:cxn modelId="{0481CFEC-024D-4D55-BFF5-4F4F6E330DE9}" srcId="{D1D79D19-4C9B-4E2D-80F3-1A18B70062A4}" destId="{9D944AFB-CF12-453C-A020-DC274CAE9D68}" srcOrd="3" destOrd="0" parTransId="{6D880379-CB50-4FD8-8338-643698E7DF69}" sibTransId="{715C7396-BE42-4893-8B1F-CDB5995F433C}"/>
    <dgm:cxn modelId="{3AC6A3C5-12C6-4003-83C1-B05C9E84990D}" type="presParOf" srcId="{7FB5FA92-19CD-4BD4-9EC9-E9FA68426CCB}" destId="{CD56BFDE-F1E4-4BC9-8DB0-740946C2BB17}" srcOrd="0" destOrd="0" presId="urn:microsoft.com/office/officeart/2005/8/layout/hChevron3"/>
    <dgm:cxn modelId="{260131C7-A6A1-46AB-A6C8-B1E2D7DBF5EC}" type="presParOf" srcId="{7FB5FA92-19CD-4BD4-9EC9-E9FA68426CCB}" destId="{9FAEF695-FBC8-492D-8FCA-FED3966B537A}" srcOrd="1" destOrd="0" presId="urn:microsoft.com/office/officeart/2005/8/layout/hChevron3"/>
    <dgm:cxn modelId="{6D2664B3-2F33-452F-B940-36D84D5E0A44}" type="presParOf" srcId="{7FB5FA92-19CD-4BD4-9EC9-E9FA68426CCB}" destId="{2813A4E9-2C61-4CCA-B533-48AF45D0D88C}" srcOrd="2" destOrd="0" presId="urn:microsoft.com/office/officeart/2005/8/layout/hChevron3"/>
    <dgm:cxn modelId="{A0253F6F-D903-4F5C-A6BC-A49265CD24FF}" type="presParOf" srcId="{7FB5FA92-19CD-4BD4-9EC9-E9FA68426CCB}" destId="{8A276DE0-A4EA-4835-B61C-E7CAD0E0F2AA}" srcOrd="3" destOrd="0" presId="urn:microsoft.com/office/officeart/2005/8/layout/hChevron3"/>
    <dgm:cxn modelId="{F98AA1C3-E639-47CC-8783-8EDC2C6BAB74}" type="presParOf" srcId="{7FB5FA92-19CD-4BD4-9EC9-E9FA68426CCB}" destId="{F9785A0A-9A86-4575-BEC5-3932215F11A6}" srcOrd="4" destOrd="0" presId="urn:microsoft.com/office/officeart/2005/8/layout/hChevron3"/>
    <dgm:cxn modelId="{A57D2F7C-4DA7-4EE2-B922-6794FAE9FF86}" type="presParOf" srcId="{7FB5FA92-19CD-4BD4-9EC9-E9FA68426CCB}" destId="{9A948500-4036-45F3-8B57-33FA5F481B96}" srcOrd="5" destOrd="0" presId="urn:microsoft.com/office/officeart/2005/8/layout/hChevron3"/>
    <dgm:cxn modelId="{63C57544-5144-4A4E-AA70-3414F4E44114}" type="presParOf" srcId="{7FB5FA92-19CD-4BD4-9EC9-E9FA68426CCB}" destId="{DC38350F-8A60-4837-A154-470EB9E6BCA7}"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81BB0F-5C9D-427D-9CC6-ECE17EBA4C1E}"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en-US"/>
        </a:p>
      </dgm:t>
    </dgm:pt>
    <dgm:pt modelId="{38B3E29E-A2BF-4894-9573-06C8CD2B6777}">
      <dgm:prSet phldrT="[Text]"/>
      <dgm:spPr>
        <a:solidFill>
          <a:srgbClr val="253746"/>
        </a:solidFill>
        <a:ln>
          <a:solidFill>
            <a:srgbClr val="253746"/>
          </a:solidFill>
        </a:ln>
      </dgm:spPr>
      <dgm:t>
        <a:bodyPr/>
        <a:lstStyle/>
        <a:p>
          <a:r>
            <a:rPr lang="en-US" b="1" dirty="0"/>
            <a:t>Legionella</a:t>
          </a:r>
        </a:p>
      </dgm:t>
    </dgm:pt>
    <dgm:pt modelId="{A3BAA246-4239-4BBA-8948-0A75C536FAF6}" type="parTrans" cxnId="{B772D136-435F-4719-9DE4-3A23A0687754}">
      <dgm:prSet/>
      <dgm:spPr/>
      <dgm:t>
        <a:bodyPr/>
        <a:lstStyle/>
        <a:p>
          <a:endParaRPr lang="en-US"/>
        </a:p>
      </dgm:t>
    </dgm:pt>
    <dgm:pt modelId="{F2E95561-2750-4D2B-9DB4-F2B0FC651AD4}" type="sibTrans" cxnId="{B772D136-435F-4719-9DE4-3A23A0687754}">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8000" r="-8000"/>
          </a:stretch>
        </a:blipFill>
      </dgm:spPr>
      <dgm:t>
        <a:bodyPr/>
        <a:lstStyle/>
        <a:p>
          <a:endParaRPr lang="en-US"/>
        </a:p>
      </dgm:t>
    </dgm:pt>
    <dgm:pt modelId="{ED38AF7A-5BF8-4D22-B768-7FFD69193906}">
      <dgm:prSet phldrT="[Text]"/>
      <dgm:spPr/>
      <dgm:t>
        <a:bodyPr/>
        <a:lstStyle/>
        <a:p>
          <a:r>
            <a:rPr lang="en-US" b="1" dirty="0"/>
            <a:t>Water Systems</a:t>
          </a:r>
        </a:p>
      </dgm:t>
    </dgm:pt>
    <dgm:pt modelId="{2A3B3D19-22E0-4F7A-A218-8770AEC7B81D}" type="parTrans" cxnId="{7A52CD19-D3FC-40A5-B1E3-E78454CC9BDE}">
      <dgm:prSet/>
      <dgm:spPr/>
      <dgm:t>
        <a:bodyPr/>
        <a:lstStyle/>
        <a:p>
          <a:endParaRPr lang="en-US"/>
        </a:p>
      </dgm:t>
    </dgm:pt>
    <dgm:pt modelId="{871CEB6B-79B3-426D-B5ED-EDCD9F6AC8BE}" type="sibTrans" cxnId="{7A52CD19-D3FC-40A5-B1E3-E78454CC9BDE}">
      <dgm:prSet/>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7000" r="-27000"/>
          </a:stretch>
        </a:blipFill>
      </dgm:spPr>
      <dgm:t>
        <a:bodyPr/>
        <a:lstStyle/>
        <a:p>
          <a:endParaRPr lang="en-US"/>
        </a:p>
      </dgm:t>
    </dgm:pt>
    <dgm:pt modelId="{95778048-8789-49C5-B9E5-E06B22E97880}">
      <dgm:prSet phldrT="[Text]"/>
      <dgm:spPr>
        <a:solidFill>
          <a:srgbClr val="409EAE"/>
        </a:solidFill>
        <a:ln>
          <a:solidFill>
            <a:srgbClr val="409EAE"/>
          </a:solidFill>
        </a:ln>
      </dgm:spPr>
      <dgm:t>
        <a:bodyPr/>
        <a:lstStyle/>
        <a:p>
          <a:r>
            <a:rPr lang="en-US" b="1" dirty="0"/>
            <a:t>Water</a:t>
          </a:r>
        </a:p>
      </dgm:t>
    </dgm:pt>
    <dgm:pt modelId="{3D310AD0-1066-4EC6-938F-95D774499188}" type="parTrans" cxnId="{53758FF5-0818-413D-9E06-AA48E219B08A}">
      <dgm:prSet/>
      <dgm:spPr/>
      <dgm:t>
        <a:bodyPr/>
        <a:lstStyle/>
        <a:p>
          <a:endParaRPr lang="en-US"/>
        </a:p>
      </dgm:t>
    </dgm:pt>
    <dgm:pt modelId="{BD80AA06-B263-4C44-8716-C0F1AC780C73}" type="sibTrans" cxnId="{53758FF5-0818-413D-9E06-AA48E219B08A}">
      <dgm:prSet/>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8000" b="-8000"/>
          </a:stretch>
        </a:blipFill>
      </dgm:spPr>
      <dgm:t>
        <a:bodyPr/>
        <a:lstStyle/>
        <a:p>
          <a:endParaRPr lang="en-US"/>
        </a:p>
      </dgm:t>
    </dgm:pt>
    <dgm:pt modelId="{F6876D24-E513-4B8B-A630-698CE3CE956D}" type="pres">
      <dgm:prSet presAssocID="{C781BB0F-5C9D-427D-9CC6-ECE17EBA4C1E}" presName="Name0" presStyleCnt="0">
        <dgm:presLayoutVars>
          <dgm:chMax val="21"/>
          <dgm:chPref val="21"/>
        </dgm:presLayoutVars>
      </dgm:prSet>
      <dgm:spPr/>
    </dgm:pt>
    <dgm:pt modelId="{C3828C56-D733-470E-B537-CD5A4A6B2CC0}" type="pres">
      <dgm:prSet presAssocID="{38B3E29E-A2BF-4894-9573-06C8CD2B6777}" presName="text1" presStyleCnt="0"/>
      <dgm:spPr/>
    </dgm:pt>
    <dgm:pt modelId="{B90C6EAF-CC49-471D-9336-394E5C94DE9D}" type="pres">
      <dgm:prSet presAssocID="{38B3E29E-A2BF-4894-9573-06C8CD2B6777}" presName="textRepeatNode" presStyleLbl="alignNode1" presStyleIdx="0" presStyleCnt="3" custLinFactNeighborY="6353">
        <dgm:presLayoutVars>
          <dgm:chMax val="0"/>
          <dgm:chPref val="0"/>
          <dgm:bulletEnabled val="1"/>
        </dgm:presLayoutVars>
      </dgm:prSet>
      <dgm:spPr/>
    </dgm:pt>
    <dgm:pt modelId="{91EFC05E-F22A-46C4-AFC7-4DCDB7CFC58B}" type="pres">
      <dgm:prSet presAssocID="{38B3E29E-A2BF-4894-9573-06C8CD2B6777}" presName="textaccent1" presStyleCnt="0"/>
      <dgm:spPr/>
    </dgm:pt>
    <dgm:pt modelId="{977FF415-5910-48E4-AE6D-CD5E21714FC3}" type="pres">
      <dgm:prSet presAssocID="{38B3E29E-A2BF-4894-9573-06C8CD2B6777}" presName="accentRepeatNode" presStyleLbl="solidAlignAcc1" presStyleIdx="0" presStyleCnt="6"/>
      <dgm:spPr/>
    </dgm:pt>
    <dgm:pt modelId="{EEB92887-34A3-4449-BC8E-CA704D5485B8}" type="pres">
      <dgm:prSet presAssocID="{F2E95561-2750-4D2B-9DB4-F2B0FC651AD4}" presName="image1" presStyleCnt="0"/>
      <dgm:spPr/>
    </dgm:pt>
    <dgm:pt modelId="{65E44076-7384-41E4-B522-4BAF8F21C4DC}" type="pres">
      <dgm:prSet presAssocID="{F2E95561-2750-4D2B-9DB4-F2B0FC651AD4}" presName="imageRepeatNode" presStyleLbl="alignAcc1" presStyleIdx="0" presStyleCnt="3" custLinFactX="68016" custLinFactY="-5557" custLinFactNeighborX="100000" custLinFactNeighborY="-100000"/>
      <dgm:spPr/>
    </dgm:pt>
    <dgm:pt modelId="{5A1754B8-AFF8-45A4-8531-6C5552682D9D}" type="pres">
      <dgm:prSet presAssocID="{F2E95561-2750-4D2B-9DB4-F2B0FC651AD4}" presName="imageaccent1" presStyleCnt="0"/>
      <dgm:spPr/>
    </dgm:pt>
    <dgm:pt modelId="{E2B40499-F541-4293-9538-427C0F055C8B}" type="pres">
      <dgm:prSet presAssocID="{F2E95561-2750-4D2B-9DB4-F2B0FC651AD4}" presName="accentRepeatNode" presStyleLbl="solidAlignAcc1" presStyleIdx="1" presStyleCnt="6"/>
      <dgm:spPr/>
    </dgm:pt>
    <dgm:pt modelId="{5AD6B2AB-7759-412E-BF83-EFBFC09E7375}" type="pres">
      <dgm:prSet presAssocID="{ED38AF7A-5BF8-4D22-B768-7FFD69193906}" presName="text2" presStyleCnt="0"/>
      <dgm:spPr/>
    </dgm:pt>
    <dgm:pt modelId="{73DE68EF-0DA1-4863-9B78-AE7F233CC546}" type="pres">
      <dgm:prSet presAssocID="{ED38AF7A-5BF8-4D22-B768-7FFD69193906}" presName="textRepeatNode" presStyleLbl="alignNode1" presStyleIdx="1" presStyleCnt="3">
        <dgm:presLayoutVars>
          <dgm:chMax val="0"/>
          <dgm:chPref val="0"/>
          <dgm:bulletEnabled val="1"/>
        </dgm:presLayoutVars>
      </dgm:prSet>
      <dgm:spPr/>
    </dgm:pt>
    <dgm:pt modelId="{C20D7EA2-A54E-4CCF-A416-B282CC5C7187}" type="pres">
      <dgm:prSet presAssocID="{ED38AF7A-5BF8-4D22-B768-7FFD69193906}" presName="textaccent2" presStyleCnt="0"/>
      <dgm:spPr/>
    </dgm:pt>
    <dgm:pt modelId="{A8CAE820-BCB5-4C42-8C64-AF065FDBC027}" type="pres">
      <dgm:prSet presAssocID="{ED38AF7A-5BF8-4D22-B768-7FFD69193906}" presName="accentRepeatNode" presStyleLbl="solidAlignAcc1" presStyleIdx="2" presStyleCnt="6"/>
      <dgm:spPr/>
    </dgm:pt>
    <dgm:pt modelId="{EB073757-58F4-4021-8198-EE27F6ABA999}" type="pres">
      <dgm:prSet presAssocID="{871CEB6B-79B3-426D-B5ED-EDCD9F6AC8BE}" presName="image2" presStyleCnt="0"/>
      <dgm:spPr/>
    </dgm:pt>
    <dgm:pt modelId="{C43E46FA-73D4-47D3-8C3D-1C1BC9B75123}" type="pres">
      <dgm:prSet presAssocID="{871CEB6B-79B3-426D-B5ED-EDCD9F6AC8BE}" presName="imageRepeatNode" presStyleLbl="alignAcc1" presStyleIdx="1" presStyleCnt="3" custLinFactX="-100000" custLinFactNeighborX="-151489" custLinFactNeighborY="-55867"/>
      <dgm:spPr/>
    </dgm:pt>
    <dgm:pt modelId="{151BE1BB-785F-4172-AD58-6A868DC1EFA9}" type="pres">
      <dgm:prSet presAssocID="{871CEB6B-79B3-426D-B5ED-EDCD9F6AC8BE}" presName="imageaccent2" presStyleCnt="0"/>
      <dgm:spPr/>
    </dgm:pt>
    <dgm:pt modelId="{DAEE4EDD-3F83-450A-ACC7-716CA4ACD0D3}" type="pres">
      <dgm:prSet presAssocID="{871CEB6B-79B3-426D-B5ED-EDCD9F6AC8BE}" presName="accentRepeatNode" presStyleLbl="solidAlignAcc1" presStyleIdx="3" presStyleCnt="6"/>
      <dgm:spPr/>
    </dgm:pt>
    <dgm:pt modelId="{8CC905E7-E03F-4E80-9F50-6901F15F56D2}" type="pres">
      <dgm:prSet presAssocID="{95778048-8789-49C5-B9E5-E06B22E97880}" presName="text3" presStyleCnt="0"/>
      <dgm:spPr/>
    </dgm:pt>
    <dgm:pt modelId="{D99C557C-6015-43FC-A9D0-5F1454521B7B}" type="pres">
      <dgm:prSet presAssocID="{95778048-8789-49C5-B9E5-E06B22E97880}" presName="textRepeatNode" presStyleLbl="alignNode1" presStyleIdx="2" presStyleCnt="3">
        <dgm:presLayoutVars>
          <dgm:chMax val="0"/>
          <dgm:chPref val="0"/>
          <dgm:bulletEnabled val="1"/>
        </dgm:presLayoutVars>
      </dgm:prSet>
      <dgm:spPr/>
    </dgm:pt>
    <dgm:pt modelId="{BDF13646-E54F-443C-8354-B5B1089A8E69}" type="pres">
      <dgm:prSet presAssocID="{95778048-8789-49C5-B9E5-E06B22E97880}" presName="textaccent3" presStyleCnt="0"/>
      <dgm:spPr/>
    </dgm:pt>
    <dgm:pt modelId="{72912D39-22BD-4291-8148-17D06CE971B6}" type="pres">
      <dgm:prSet presAssocID="{95778048-8789-49C5-B9E5-E06B22E97880}" presName="accentRepeatNode" presStyleLbl="solidAlignAcc1" presStyleIdx="4" presStyleCnt="6"/>
      <dgm:spPr/>
    </dgm:pt>
    <dgm:pt modelId="{DAFB2927-7DC8-4A07-B445-8C2A315F493F}" type="pres">
      <dgm:prSet presAssocID="{BD80AA06-B263-4C44-8716-C0F1AC780C73}" presName="image3" presStyleCnt="0"/>
      <dgm:spPr/>
    </dgm:pt>
    <dgm:pt modelId="{FC700A47-F772-4E8A-AF90-DD2056134E4D}" type="pres">
      <dgm:prSet presAssocID="{BD80AA06-B263-4C44-8716-C0F1AC780C73}" presName="imageRepeatNode" presStyleLbl="alignAcc1" presStyleIdx="2" presStyleCnt="3" custLinFactY="59088" custLinFactNeighborX="83852" custLinFactNeighborY="100000"/>
      <dgm:spPr/>
    </dgm:pt>
    <dgm:pt modelId="{21EB920D-9BCE-470C-8224-CA05017B319B}" type="pres">
      <dgm:prSet presAssocID="{BD80AA06-B263-4C44-8716-C0F1AC780C73}" presName="imageaccent3" presStyleCnt="0"/>
      <dgm:spPr/>
    </dgm:pt>
    <dgm:pt modelId="{4182CD78-55E5-4159-A027-49DA5C3BD1C3}" type="pres">
      <dgm:prSet presAssocID="{BD80AA06-B263-4C44-8716-C0F1AC780C73}" presName="accentRepeatNode" presStyleLbl="solidAlignAcc1" presStyleIdx="5" presStyleCnt="6"/>
      <dgm:spPr/>
    </dgm:pt>
  </dgm:ptLst>
  <dgm:cxnLst>
    <dgm:cxn modelId="{7A52CD19-D3FC-40A5-B1E3-E78454CC9BDE}" srcId="{C781BB0F-5C9D-427D-9CC6-ECE17EBA4C1E}" destId="{ED38AF7A-5BF8-4D22-B768-7FFD69193906}" srcOrd="1" destOrd="0" parTransId="{2A3B3D19-22E0-4F7A-A218-8770AEC7B81D}" sibTransId="{871CEB6B-79B3-426D-B5ED-EDCD9F6AC8BE}"/>
    <dgm:cxn modelId="{CBD73F1B-3122-4279-8B55-EAF8EAF163DD}" type="presOf" srcId="{38B3E29E-A2BF-4894-9573-06C8CD2B6777}" destId="{B90C6EAF-CC49-471D-9336-394E5C94DE9D}" srcOrd="0" destOrd="0" presId="urn:microsoft.com/office/officeart/2008/layout/HexagonCluster"/>
    <dgm:cxn modelId="{C590BB26-6D01-4FE8-AD8F-B980A9CFB928}" type="presOf" srcId="{C781BB0F-5C9D-427D-9CC6-ECE17EBA4C1E}" destId="{F6876D24-E513-4B8B-A630-698CE3CE956D}" srcOrd="0" destOrd="0" presId="urn:microsoft.com/office/officeart/2008/layout/HexagonCluster"/>
    <dgm:cxn modelId="{B772D136-435F-4719-9DE4-3A23A0687754}" srcId="{C781BB0F-5C9D-427D-9CC6-ECE17EBA4C1E}" destId="{38B3E29E-A2BF-4894-9573-06C8CD2B6777}" srcOrd="0" destOrd="0" parTransId="{A3BAA246-4239-4BBA-8948-0A75C536FAF6}" sibTransId="{F2E95561-2750-4D2B-9DB4-F2B0FC651AD4}"/>
    <dgm:cxn modelId="{15E6C276-EB2E-4A9D-A51C-18F46B55AEE2}" type="presOf" srcId="{871CEB6B-79B3-426D-B5ED-EDCD9F6AC8BE}" destId="{C43E46FA-73D4-47D3-8C3D-1C1BC9B75123}" srcOrd="0" destOrd="0" presId="urn:microsoft.com/office/officeart/2008/layout/HexagonCluster"/>
    <dgm:cxn modelId="{15E06179-663C-49FA-8E5E-4F9BF64E4DD1}" type="presOf" srcId="{BD80AA06-B263-4C44-8716-C0F1AC780C73}" destId="{FC700A47-F772-4E8A-AF90-DD2056134E4D}" srcOrd="0" destOrd="0" presId="urn:microsoft.com/office/officeart/2008/layout/HexagonCluster"/>
    <dgm:cxn modelId="{41E080A2-A138-4FC3-A533-41D3385BA52F}" type="presOf" srcId="{95778048-8789-49C5-B9E5-E06B22E97880}" destId="{D99C557C-6015-43FC-A9D0-5F1454521B7B}" srcOrd="0" destOrd="0" presId="urn:microsoft.com/office/officeart/2008/layout/HexagonCluster"/>
    <dgm:cxn modelId="{6D436AD2-DE2F-48FB-AE4E-3F2E6F7E9A28}" type="presOf" srcId="{F2E95561-2750-4D2B-9DB4-F2B0FC651AD4}" destId="{65E44076-7384-41E4-B522-4BAF8F21C4DC}" srcOrd="0" destOrd="0" presId="urn:microsoft.com/office/officeart/2008/layout/HexagonCluster"/>
    <dgm:cxn modelId="{F1D610E2-FC69-4817-A51B-CB51D4927F5A}" type="presOf" srcId="{ED38AF7A-5BF8-4D22-B768-7FFD69193906}" destId="{73DE68EF-0DA1-4863-9B78-AE7F233CC546}" srcOrd="0" destOrd="0" presId="urn:microsoft.com/office/officeart/2008/layout/HexagonCluster"/>
    <dgm:cxn modelId="{53758FF5-0818-413D-9E06-AA48E219B08A}" srcId="{C781BB0F-5C9D-427D-9CC6-ECE17EBA4C1E}" destId="{95778048-8789-49C5-B9E5-E06B22E97880}" srcOrd="2" destOrd="0" parTransId="{3D310AD0-1066-4EC6-938F-95D774499188}" sibTransId="{BD80AA06-B263-4C44-8716-C0F1AC780C73}"/>
    <dgm:cxn modelId="{566951D1-D292-43E6-B710-EFBF3C3F283C}" type="presParOf" srcId="{F6876D24-E513-4B8B-A630-698CE3CE956D}" destId="{C3828C56-D733-470E-B537-CD5A4A6B2CC0}" srcOrd="0" destOrd="0" presId="urn:microsoft.com/office/officeart/2008/layout/HexagonCluster"/>
    <dgm:cxn modelId="{652AE78D-0122-442E-9B4F-39283E79D071}" type="presParOf" srcId="{C3828C56-D733-470E-B537-CD5A4A6B2CC0}" destId="{B90C6EAF-CC49-471D-9336-394E5C94DE9D}" srcOrd="0" destOrd="0" presId="urn:microsoft.com/office/officeart/2008/layout/HexagonCluster"/>
    <dgm:cxn modelId="{09636322-5502-446D-B6BB-3FB6D8B512FC}" type="presParOf" srcId="{F6876D24-E513-4B8B-A630-698CE3CE956D}" destId="{91EFC05E-F22A-46C4-AFC7-4DCDB7CFC58B}" srcOrd="1" destOrd="0" presId="urn:microsoft.com/office/officeart/2008/layout/HexagonCluster"/>
    <dgm:cxn modelId="{AA23BA07-15EF-46E4-9141-4988D0C94DB9}" type="presParOf" srcId="{91EFC05E-F22A-46C4-AFC7-4DCDB7CFC58B}" destId="{977FF415-5910-48E4-AE6D-CD5E21714FC3}" srcOrd="0" destOrd="0" presId="urn:microsoft.com/office/officeart/2008/layout/HexagonCluster"/>
    <dgm:cxn modelId="{69BE3073-BD10-4D68-A954-6D558666F303}" type="presParOf" srcId="{F6876D24-E513-4B8B-A630-698CE3CE956D}" destId="{EEB92887-34A3-4449-BC8E-CA704D5485B8}" srcOrd="2" destOrd="0" presId="urn:microsoft.com/office/officeart/2008/layout/HexagonCluster"/>
    <dgm:cxn modelId="{CBEFE065-5971-46D9-9D74-3EC455E37523}" type="presParOf" srcId="{EEB92887-34A3-4449-BC8E-CA704D5485B8}" destId="{65E44076-7384-41E4-B522-4BAF8F21C4DC}" srcOrd="0" destOrd="0" presId="urn:microsoft.com/office/officeart/2008/layout/HexagonCluster"/>
    <dgm:cxn modelId="{084898D4-71C1-40DE-955C-38665460C928}" type="presParOf" srcId="{F6876D24-E513-4B8B-A630-698CE3CE956D}" destId="{5A1754B8-AFF8-45A4-8531-6C5552682D9D}" srcOrd="3" destOrd="0" presId="urn:microsoft.com/office/officeart/2008/layout/HexagonCluster"/>
    <dgm:cxn modelId="{D449EF90-0FC3-4336-8C98-35A13776E816}" type="presParOf" srcId="{5A1754B8-AFF8-45A4-8531-6C5552682D9D}" destId="{E2B40499-F541-4293-9538-427C0F055C8B}" srcOrd="0" destOrd="0" presId="urn:microsoft.com/office/officeart/2008/layout/HexagonCluster"/>
    <dgm:cxn modelId="{81694077-6AD0-4E70-9E8B-3E7C6D896B8D}" type="presParOf" srcId="{F6876D24-E513-4B8B-A630-698CE3CE956D}" destId="{5AD6B2AB-7759-412E-BF83-EFBFC09E7375}" srcOrd="4" destOrd="0" presId="urn:microsoft.com/office/officeart/2008/layout/HexagonCluster"/>
    <dgm:cxn modelId="{F14C0D70-28FE-45B1-9E9F-4F5BFAE26D23}" type="presParOf" srcId="{5AD6B2AB-7759-412E-BF83-EFBFC09E7375}" destId="{73DE68EF-0DA1-4863-9B78-AE7F233CC546}" srcOrd="0" destOrd="0" presId="urn:microsoft.com/office/officeart/2008/layout/HexagonCluster"/>
    <dgm:cxn modelId="{C4322509-0052-4965-B099-B77F0D156A7F}" type="presParOf" srcId="{F6876D24-E513-4B8B-A630-698CE3CE956D}" destId="{C20D7EA2-A54E-4CCF-A416-B282CC5C7187}" srcOrd="5" destOrd="0" presId="urn:microsoft.com/office/officeart/2008/layout/HexagonCluster"/>
    <dgm:cxn modelId="{D25655EE-F4BA-4992-9E08-43148E44B26B}" type="presParOf" srcId="{C20D7EA2-A54E-4CCF-A416-B282CC5C7187}" destId="{A8CAE820-BCB5-4C42-8C64-AF065FDBC027}" srcOrd="0" destOrd="0" presId="urn:microsoft.com/office/officeart/2008/layout/HexagonCluster"/>
    <dgm:cxn modelId="{AC2A9978-DC42-40E6-9DB6-8171C5F81B8E}" type="presParOf" srcId="{F6876D24-E513-4B8B-A630-698CE3CE956D}" destId="{EB073757-58F4-4021-8198-EE27F6ABA999}" srcOrd="6" destOrd="0" presId="urn:microsoft.com/office/officeart/2008/layout/HexagonCluster"/>
    <dgm:cxn modelId="{FB637C76-E48B-4038-B7DE-9D688C740B7B}" type="presParOf" srcId="{EB073757-58F4-4021-8198-EE27F6ABA999}" destId="{C43E46FA-73D4-47D3-8C3D-1C1BC9B75123}" srcOrd="0" destOrd="0" presId="urn:microsoft.com/office/officeart/2008/layout/HexagonCluster"/>
    <dgm:cxn modelId="{C6A57C2D-E390-4C6E-83E6-796FBC74B808}" type="presParOf" srcId="{F6876D24-E513-4B8B-A630-698CE3CE956D}" destId="{151BE1BB-785F-4172-AD58-6A868DC1EFA9}" srcOrd="7" destOrd="0" presId="urn:microsoft.com/office/officeart/2008/layout/HexagonCluster"/>
    <dgm:cxn modelId="{BB3954D6-E69C-4105-B092-66EC6698F990}" type="presParOf" srcId="{151BE1BB-785F-4172-AD58-6A868DC1EFA9}" destId="{DAEE4EDD-3F83-450A-ACC7-716CA4ACD0D3}" srcOrd="0" destOrd="0" presId="urn:microsoft.com/office/officeart/2008/layout/HexagonCluster"/>
    <dgm:cxn modelId="{EA759685-1B47-4502-BBE7-22F828F75B7A}" type="presParOf" srcId="{F6876D24-E513-4B8B-A630-698CE3CE956D}" destId="{8CC905E7-E03F-4E80-9F50-6901F15F56D2}" srcOrd="8" destOrd="0" presId="urn:microsoft.com/office/officeart/2008/layout/HexagonCluster"/>
    <dgm:cxn modelId="{45C41C92-D5D7-4951-A9EC-278D6E9285E0}" type="presParOf" srcId="{8CC905E7-E03F-4E80-9F50-6901F15F56D2}" destId="{D99C557C-6015-43FC-A9D0-5F1454521B7B}" srcOrd="0" destOrd="0" presId="urn:microsoft.com/office/officeart/2008/layout/HexagonCluster"/>
    <dgm:cxn modelId="{E101E7D2-6825-4618-9AEF-6AC52D103CB5}" type="presParOf" srcId="{F6876D24-E513-4B8B-A630-698CE3CE956D}" destId="{BDF13646-E54F-443C-8354-B5B1089A8E69}" srcOrd="9" destOrd="0" presId="urn:microsoft.com/office/officeart/2008/layout/HexagonCluster"/>
    <dgm:cxn modelId="{F3C7D4A3-B925-426A-8A17-44EA74A016E7}" type="presParOf" srcId="{BDF13646-E54F-443C-8354-B5B1089A8E69}" destId="{72912D39-22BD-4291-8148-17D06CE971B6}" srcOrd="0" destOrd="0" presId="urn:microsoft.com/office/officeart/2008/layout/HexagonCluster"/>
    <dgm:cxn modelId="{CF436813-8AB8-47C6-8091-68294CB81440}" type="presParOf" srcId="{F6876D24-E513-4B8B-A630-698CE3CE956D}" destId="{DAFB2927-7DC8-4A07-B445-8C2A315F493F}" srcOrd="10" destOrd="0" presId="urn:microsoft.com/office/officeart/2008/layout/HexagonCluster"/>
    <dgm:cxn modelId="{753E83E2-BEE6-4DB8-8AA9-71A3AC92E4BB}" type="presParOf" srcId="{DAFB2927-7DC8-4A07-B445-8C2A315F493F}" destId="{FC700A47-F772-4E8A-AF90-DD2056134E4D}" srcOrd="0" destOrd="0" presId="urn:microsoft.com/office/officeart/2008/layout/HexagonCluster"/>
    <dgm:cxn modelId="{DE6C7D1E-060E-4EF9-8C64-755111E6D428}" type="presParOf" srcId="{F6876D24-E513-4B8B-A630-698CE3CE956D}" destId="{21EB920D-9BCE-470C-8224-CA05017B319B}" srcOrd="11" destOrd="0" presId="urn:microsoft.com/office/officeart/2008/layout/HexagonCluster"/>
    <dgm:cxn modelId="{18D0A163-5F76-44D2-9427-18D50B19AD93}" type="presParOf" srcId="{21EB920D-9BCE-470C-8224-CA05017B319B}" destId="{4182CD78-55E5-4159-A027-49DA5C3BD1C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DFFB84-3367-4396-8870-304881551187}" type="doc">
      <dgm:prSet loTypeId="urn:microsoft.com/office/officeart/2009/3/layout/IncreasingArrowsProcess" loCatId="process" qsTypeId="urn:microsoft.com/office/officeart/2005/8/quickstyle/simple1" qsCatId="simple" csTypeId="urn:microsoft.com/office/officeart/2005/8/colors/accent5_1" csCatId="accent5" phldr="1"/>
      <dgm:spPr/>
    </dgm:pt>
    <dgm:pt modelId="{C5E88BE0-8DFD-46EF-BF03-BAC8903ABDD1}">
      <dgm:prSet phldrT="[Text]"/>
      <dgm:spPr>
        <a:solidFill>
          <a:srgbClr val="253746"/>
        </a:solidFill>
        <a:ln>
          <a:solidFill>
            <a:srgbClr val="253746"/>
          </a:solidFill>
        </a:ln>
      </dgm:spPr>
      <dgm:t>
        <a:bodyPr/>
        <a:lstStyle/>
        <a:p>
          <a:r>
            <a:rPr lang="en-US" b="1" dirty="0">
              <a:solidFill>
                <a:schemeClr val="bg1"/>
              </a:solidFill>
            </a:rPr>
            <a:t>Quality</a:t>
          </a:r>
        </a:p>
      </dgm:t>
    </dgm:pt>
    <dgm:pt modelId="{1340FC25-898B-4A1E-9C59-55EE66E69555}" type="parTrans" cxnId="{8E1ED08D-214C-470C-ABB9-63B486D9A834}">
      <dgm:prSet/>
      <dgm:spPr/>
      <dgm:t>
        <a:bodyPr/>
        <a:lstStyle/>
        <a:p>
          <a:endParaRPr lang="en-US"/>
        </a:p>
      </dgm:t>
    </dgm:pt>
    <dgm:pt modelId="{89A45DCC-1EAE-40D7-9CB3-EDEF9B28650C}" type="sibTrans" cxnId="{8E1ED08D-214C-470C-ABB9-63B486D9A834}">
      <dgm:prSet/>
      <dgm:spPr/>
      <dgm:t>
        <a:bodyPr/>
        <a:lstStyle/>
        <a:p>
          <a:endParaRPr lang="en-US"/>
        </a:p>
      </dgm:t>
    </dgm:pt>
    <dgm:pt modelId="{B58CFAF0-8C4B-41E2-B061-9AF4E3452666}">
      <dgm:prSet phldrT="[Text]"/>
      <dgm:spPr>
        <a:solidFill>
          <a:srgbClr val="409EAE"/>
        </a:solidFill>
        <a:ln>
          <a:solidFill>
            <a:srgbClr val="409EAE"/>
          </a:solidFill>
        </a:ln>
      </dgm:spPr>
      <dgm:t>
        <a:bodyPr/>
        <a:lstStyle/>
        <a:p>
          <a:r>
            <a:rPr lang="en-US" b="1" dirty="0"/>
            <a:t>Infection Prevention &amp; Control</a:t>
          </a:r>
        </a:p>
      </dgm:t>
    </dgm:pt>
    <dgm:pt modelId="{5626F527-6F22-4CF6-A12F-2ACD4E31CA45}" type="parTrans" cxnId="{77E609F2-D475-4A00-8FEA-06646F6F8E7F}">
      <dgm:prSet/>
      <dgm:spPr/>
      <dgm:t>
        <a:bodyPr/>
        <a:lstStyle/>
        <a:p>
          <a:endParaRPr lang="en-US"/>
        </a:p>
      </dgm:t>
    </dgm:pt>
    <dgm:pt modelId="{19FB388A-1AA3-4484-B604-4CD078E7987F}" type="sibTrans" cxnId="{77E609F2-D475-4A00-8FEA-06646F6F8E7F}">
      <dgm:prSet/>
      <dgm:spPr/>
      <dgm:t>
        <a:bodyPr/>
        <a:lstStyle/>
        <a:p>
          <a:endParaRPr lang="en-US"/>
        </a:p>
      </dgm:t>
    </dgm:pt>
    <dgm:pt modelId="{14652072-C377-48AA-936C-4CE40EE3B87C}">
      <dgm:prSet phldrT="[Text]"/>
      <dgm:spPr>
        <a:solidFill>
          <a:srgbClr val="84BD00"/>
        </a:solidFill>
        <a:ln>
          <a:solidFill>
            <a:srgbClr val="84BD00"/>
          </a:solidFill>
        </a:ln>
      </dgm:spPr>
      <dgm:t>
        <a:bodyPr/>
        <a:lstStyle/>
        <a:p>
          <a:r>
            <a:rPr lang="en-US" b="1" dirty="0"/>
            <a:t>Resident Rights</a:t>
          </a:r>
        </a:p>
      </dgm:t>
    </dgm:pt>
    <dgm:pt modelId="{0809798A-B94C-4600-BA6B-8BBF2C69D96E}" type="parTrans" cxnId="{7CB4A536-1686-4698-B711-3267D1333688}">
      <dgm:prSet/>
      <dgm:spPr/>
      <dgm:t>
        <a:bodyPr/>
        <a:lstStyle/>
        <a:p>
          <a:endParaRPr lang="en-US"/>
        </a:p>
      </dgm:t>
    </dgm:pt>
    <dgm:pt modelId="{FD3D4E71-94AC-4F79-8494-E2C8CDA63B82}" type="sibTrans" cxnId="{7CB4A536-1686-4698-B711-3267D1333688}">
      <dgm:prSet/>
      <dgm:spPr/>
      <dgm:t>
        <a:bodyPr/>
        <a:lstStyle/>
        <a:p>
          <a:endParaRPr lang="en-US"/>
        </a:p>
      </dgm:t>
    </dgm:pt>
    <dgm:pt modelId="{04C8CD85-DE65-4B7F-B94E-FDBC320871BC}" type="pres">
      <dgm:prSet presAssocID="{75DFFB84-3367-4396-8870-304881551187}" presName="Name0" presStyleCnt="0">
        <dgm:presLayoutVars>
          <dgm:chMax val="5"/>
          <dgm:chPref val="5"/>
          <dgm:dir/>
          <dgm:animLvl val="lvl"/>
        </dgm:presLayoutVars>
      </dgm:prSet>
      <dgm:spPr/>
    </dgm:pt>
    <dgm:pt modelId="{DC34E77B-F880-49BF-9EC9-0C54089CACB4}" type="pres">
      <dgm:prSet presAssocID="{C5E88BE0-8DFD-46EF-BF03-BAC8903ABDD1}" presName="parentText1" presStyleLbl="node1" presStyleIdx="0" presStyleCnt="3" custScaleX="80446" custLinFactNeighborX="-463" custLinFactNeighborY="3504">
        <dgm:presLayoutVars>
          <dgm:chMax/>
          <dgm:chPref val="3"/>
          <dgm:bulletEnabled val="1"/>
        </dgm:presLayoutVars>
      </dgm:prSet>
      <dgm:spPr/>
    </dgm:pt>
    <dgm:pt modelId="{85C52A94-74AC-41C1-A7F9-C38167F2F2DF}" type="pres">
      <dgm:prSet presAssocID="{B58CFAF0-8C4B-41E2-B061-9AF4E3452666}" presName="parentText2" presStyleLbl="node1" presStyleIdx="1" presStyleCnt="3" custScaleX="94555" custLinFactNeighborX="-14760" custLinFactNeighborY="-3094">
        <dgm:presLayoutVars>
          <dgm:chMax/>
          <dgm:chPref val="3"/>
          <dgm:bulletEnabled val="1"/>
        </dgm:presLayoutVars>
      </dgm:prSet>
      <dgm:spPr/>
    </dgm:pt>
    <dgm:pt modelId="{67633F35-2106-4318-A27D-E6E89F95B12F}" type="pres">
      <dgm:prSet presAssocID="{14652072-C377-48AA-936C-4CE40EE3B87C}" presName="parentText3" presStyleLbl="node1" presStyleIdx="2" presStyleCnt="3" custLinFactNeighborX="-39642" custLinFactNeighborY="3358">
        <dgm:presLayoutVars>
          <dgm:chMax/>
          <dgm:chPref val="3"/>
          <dgm:bulletEnabled val="1"/>
        </dgm:presLayoutVars>
      </dgm:prSet>
      <dgm:spPr/>
    </dgm:pt>
  </dgm:ptLst>
  <dgm:cxnLst>
    <dgm:cxn modelId="{7CB4A536-1686-4698-B711-3267D1333688}" srcId="{75DFFB84-3367-4396-8870-304881551187}" destId="{14652072-C377-48AA-936C-4CE40EE3B87C}" srcOrd="2" destOrd="0" parTransId="{0809798A-B94C-4600-BA6B-8BBF2C69D96E}" sibTransId="{FD3D4E71-94AC-4F79-8494-E2C8CDA63B82}"/>
    <dgm:cxn modelId="{A5340441-D2B6-4731-90FC-7E9BF64A1134}" type="presOf" srcId="{B58CFAF0-8C4B-41E2-B061-9AF4E3452666}" destId="{85C52A94-74AC-41C1-A7F9-C38167F2F2DF}" srcOrd="0" destOrd="0" presId="urn:microsoft.com/office/officeart/2009/3/layout/IncreasingArrowsProcess"/>
    <dgm:cxn modelId="{9835DE4E-7FA2-4889-80BD-4B229A2F4741}" type="presOf" srcId="{75DFFB84-3367-4396-8870-304881551187}" destId="{04C8CD85-DE65-4B7F-B94E-FDBC320871BC}" srcOrd="0" destOrd="0" presId="urn:microsoft.com/office/officeart/2009/3/layout/IncreasingArrowsProcess"/>
    <dgm:cxn modelId="{E8761173-A239-4588-9C86-BD1F0172739D}" type="presOf" srcId="{14652072-C377-48AA-936C-4CE40EE3B87C}" destId="{67633F35-2106-4318-A27D-E6E89F95B12F}" srcOrd="0" destOrd="0" presId="urn:microsoft.com/office/officeart/2009/3/layout/IncreasingArrowsProcess"/>
    <dgm:cxn modelId="{8E1ED08D-214C-470C-ABB9-63B486D9A834}" srcId="{75DFFB84-3367-4396-8870-304881551187}" destId="{C5E88BE0-8DFD-46EF-BF03-BAC8903ABDD1}" srcOrd="0" destOrd="0" parTransId="{1340FC25-898B-4A1E-9C59-55EE66E69555}" sibTransId="{89A45DCC-1EAE-40D7-9CB3-EDEF9B28650C}"/>
    <dgm:cxn modelId="{5B8F1DD7-3D33-4D3D-B7D0-DFA0B19517A0}" type="presOf" srcId="{C5E88BE0-8DFD-46EF-BF03-BAC8903ABDD1}" destId="{DC34E77B-F880-49BF-9EC9-0C54089CACB4}" srcOrd="0" destOrd="0" presId="urn:microsoft.com/office/officeart/2009/3/layout/IncreasingArrowsProcess"/>
    <dgm:cxn modelId="{77E609F2-D475-4A00-8FEA-06646F6F8E7F}" srcId="{75DFFB84-3367-4396-8870-304881551187}" destId="{B58CFAF0-8C4B-41E2-B061-9AF4E3452666}" srcOrd="1" destOrd="0" parTransId="{5626F527-6F22-4CF6-A12F-2ACD4E31CA45}" sibTransId="{19FB388A-1AA3-4484-B604-4CD078E7987F}"/>
    <dgm:cxn modelId="{5D6BAE27-323E-4549-B10B-C69FD4BB18AB}" type="presParOf" srcId="{04C8CD85-DE65-4B7F-B94E-FDBC320871BC}" destId="{DC34E77B-F880-49BF-9EC9-0C54089CACB4}" srcOrd="0" destOrd="0" presId="urn:microsoft.com/office/officeart/2009/3/layout/IncreasingArrowsProcess"/>
    <dgm:cxn modelId="{685E4F85-DF38-46DD-9B3E-6B18BBF0D34F}" type="presParOf" srcId="{04C8CD85-DE65-4B7F-B94E-FDBC320871BC}" destId="{85C52A94-74AC-41C1-A7F9-C38167F2F2DF}" srcOrd="1" destOrd="0" presId="urn:microsoft.com/office/officeart/2009/3/layout/IncreasingArrowsProcess"/>
    <dgm:cxn modelId="{18D389C6-6F2D-4A6C-A9F4-887FA785E8FB}" type="presParOf" srcId="{04C8CD85-DE65-4B7F-B94E-FDBC320871BC}" destId="{67633F35-2106-4318-A27D-E6E89F95B12F}"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6BFDE-F1E4-4BC9-8DB0-740946C2BB17}">
      <dsp:nvSpPr>
        <dsp:cNvPr id="0" name=""/>
        <dsp:cNvSpPr/>
      </dsp:nvSpPr>
      <dsp:spPr>
        <a:xfrm>
          <a:off x="2855" y="0"/>
          <a:ext cx="2865089" cy="604193"/>
        </a:xfrm>
        <a:prstGeom prst="homePlat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Mitigation</a:t>
          </a:r>
        </a:p>
      </dsp:txBody>
      <dsp:txXfrm>
        <a:off x="2855" y="0"/>
        <a:ext cx="2714041" cy="604193"/>
      </dsp:txXfrm>
    </dsp:sp>
    <dsp:sp modelId="{2813A4E9-2C61-4CCA-B533-48AF45D0D88C}">
      <dsp:nvSpPr>
        <dsp:cNvPr id="0" name=""/>
        <dsp:cNvSpPr/>
      </dsp:nvSpPr>
      <dsp:spPr>
        <a:xfrm>
          <a:off x="2294926" y="0"/>
          <a:ext cx="2865089" cy="604193"/>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Preparedness</a:t>
          </a:r>
        </a:p>
      </dsp:txBody>
      <dsp:txXfrm>
        <a:off x="2597023" y="0"/>
        <a:ext cx="2260896" cy="604193"/>
      </dsp:txXfrm>
    </dsp:sp>
    <dsp:sp modelId="{F9785A0A-9A86-4575-BEC5-3932215F11A6}">
      <dsp:nvSpPr>
        <dsp:cNvPr id="0" name=""/>
        <dsp:cNvSpPr/>
      </dsp:nvSpPr>
      <dsp:spPr>
        <a:xfrm>
          <a:off x="4586998" y="0"/>
          <a:ext cx="2865089" cy="604193"/>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Response</a:t>
          </a:r>
        </a:p>
      </dsp:txBody>
      <dsp:txXfrm>
        <a:off x="4889095" y="0"/>
        <a:ext cx="2260896" cy="604193"/>
      </dsp:txXfrm>
    </dsp:sp>
    <dsp:sp modelId="{DC38350F-8A60-4837-A154-470EB9E6BCA7}">
      <dsp:nvSpPr>
        <dsp:cNvPr id="0" name=""/>
        <dsp:cNvSpPr/>
      </dsp:nvSpPr>
      <dsp:spPr>
        <a:xfrm>
          <a:off x="6879069" y="0"/>
          <a:ext cx="2865089" cy="604193"/>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Recovery</a:t>
          </a:r>
        </a:p>
      </dsp:txBody>
      <dsp:txXfrm>
        <a:off x="7181166" y="0"/>
        <a:ext cx="2260896" cy="604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C6EAF-CC49-471D-9336-394E5C94DE9D}">
      <dsp:nvSpPr>
        <dsp:cNvPr id="0" name=""/>
        <dsp:cNvSpPr/>
      </dsp:nvSpPr>
      <dsp:spPr>
        <a:xfrm>
          <a:off x="2268857" y="2842824"/>
          <a:ext cx="2008074" cy="1731310"/>
        </a:xfrm>
        <a:prstGeom prst="hexagon">
          <a:avLst>
            <a:gd name="adj" fmla="val 25000"/>
            <a:gd name="vf" fmla="val 115470"/>
          </a:avLst>
        </a:prstGeom>
        <a:solidFill>
          <a:srgbClr val="253746"/>
        </a:solidFill>
        <a:ln w="12700" cap="flat" cmpd="sng" algn="ctr">
          <a:solidFill>
            <a:srgbClr val="2537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Legionella</a:t>
          </a:r>
        </a:p>
      </dsp:txBody>
      <dsp:txXfrm>
        <a:off x="2580472" y="3111491"/>
        <a:ext cx="1384844" cy="1193976"/>
      </dsp:txXfrm>
    </dsp:sp>
    <dsp:sp modelId="{977FF415-5910-48E4-AE6D-CD5E21714FC3}">
      <dsp:nvSpPr>
        <dsp:cNvPr id="0" name=""/>
        <dsp:cNvSpPr/>
      </dsp:nvSpPr>
      <dsp:spPr>
        <a:xfrm>
          <a:off x="2321024" y="3607162"/>
          <a:ext cx="235109" cy="202634"/>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E44076-7384-41E4-B522-4BAF8F21C4DC}">
      <dsp:nvSpPr>
        <dsp:cNvPr id="0" name=""/>
        <dsp:cNvSpPr/>
      </dsp:nvSpPr>
      <dsp:spPr>
        <a:xfrm>
          <a:off x="3926232" y="85384"/>
          <a:ext cx="2008074" cy="173131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8000" r="-8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B40499-F541-4293-9538-427C0F055C8B}">
      <dsp:nvSpPr>
        <dsp:cNvPr id="0" name=""/>
        <dsp:cNvSpPr/>
      </dsp:nvSpPr>
      <dsp:spPr>
        <a:xfrm>
          <a:off x="1919409" y="3415506"/>
          <a:ext cx="235109" cy="202634"/>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DE68EF-0DA1-4863-9B78-AE7F233CC546}">
      <dsp:nvSpPr>
        <dsp:cNvPr id="0" name=""/>
        <dsp:cNvSpPr/>
      </dsp:nvSpPr>
      <dsp:spPr>
        <a:xfrm>
          <a:off x="3979650" y="1892319"/>
          <a:ext cx="2008074" cy="1731310"/>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Water Systems</a:t>
          </a:r>
        </a:p>
      </dsp:txBody>
      <dsp:txXfrm>
        <a:off x="4291265" y="2160986"/>
        <a:ext cx="1384844" cy="1193976"/>
      </dsp:txXfrm>
    </dsp:sp>
    <dsp:sp modelId="{A8CAE820-BCB5-4C42-8C64-AF065FDBC027}">
      <dsp:nvSpPr>
        <dsp:cNvPr id="0" name=""/>
        <dsp:cNvSpPr/>
      </dsp:nvSpPr>
      <dsp:spPr>
        <a:xfrm>
          <a:off x="5352430" y="3393093"/>
          <a:ext cx="235109" cy="202634"/>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3E46FA-73D4-47D3-8C3D-1C1BC9B75123}">
      <dsp:nvSpPr>
        <dsp:cNvPr id="0" name=""/>
        <dsp:cNvSpPr/>
      </dsp:nvSpPr>
      <dsp:spPr>
        <a:xfrm>
          <a:off x="640358" y="1875593"/>
          <a:ext cx="2008074" cy="1731310"/>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7000" r="-27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E4EDD-3F83-450A-ACC7-716CA4ACD0D3}">
      <dsp:nvSpPr>
        <dsp:cNvPr id="0" name=""/>
        <dsp:cNvSpPr/>
      </dsp:nvSpPr>
      <dsp:spPr>
        <a:xfrm>
          <a:off x="5742611" y="3607162"/>
          <a:ext cx="235109" cy="202634"/>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C557C-6015-43FC-A9D0-5F1454521B7B}">
      <dsp:nvSpPr>
        <dsp:cNvPr id="0" name=""/>
        <dsp:cNvSpPr/>
      </dsp:nvSpPr>
      <dsp:spPr>
        <a:xfrm>
          <a:off x="2268857" y="945931"/>
          <a:ext cx="2008074" cy="1731310"/>
        </a:xfrm>
        <a:prstGeom prst="hexagon">
          <a:avLst>
            <a:gd name="adj" fmla="val 25000"/>
            <a:gd name="vf" fmla="val 115470"/>
          </a:avLst>
        </a:prstGeom>
        <a:solidFill>
          <a:srgbClr val="409EAE"/>
        </a:solidFill>
        <a:ln w="12700" cap="flat" cmpd="sng" algn="ctr">
          <a:solidFill>
            <a:srgbClr val="409EA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Water</a:t>
          </a:r>
        </a:p>
      </dsp:txBody>
      <dsp:txXfrm>
        <a:off x="2580472" y="1214598"/>
        <a:ext cx="1384844" cy="1193976"/>
      </dsp:txXfrm>
    </dsp:sp>
    <dsp:sp modelId="{72912D39-22BD-4291-8148-17D06CE971B6}">
      <dsp:nvSpPr>
        <dsp:cNvPr id="0" name=""/>
        <dsp:cNvSpPr/>
      </dsp:nvSpPr>
      <dsp:spPr>
        <a:xfrm>
          <a:off x="3630202" y="983439"/>
          <a:ext cx="235109" cy="202634"/>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00A47-F772-4E8A-AF90-DD2056134E4D}">
      <dsp:nvSpPr>
        <dsp:cNvPr id="0" name=""/>
        <dsp:cNvSpPr/>
      </dsp:nvSpPr>
      <dsp:spPr>
        <a:xfrm>
          <a:off x="5663460" y="2754306"/>
          <a:ext cx="2008074" cy="1731310"/>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8000" b="-8000"/>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82CD78-55E5-4159-A027-49DA5C3BD1C3}">
      <dsp:nvSpPr>
        <dsp:cNvPr id="0" name=""/>
        <dsp:cNvSpPr/>
      </dsp:nvSpPr>
      <dsp:spPr>
        <a:xfrm>
          <a:off x="4038963" y="760221"/>
          <a:ext cx="235109" cy="202634"/>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4E77B-F880-49BF-9EC9-0C54089CACB4}">
      <dsp:nvSpPr>
        <dsp:cNvPr id="0" name=""/>
        <dsp:cNvSpPr/>
      </dsp:nvSpPr>
      <dsp:spPr>
        <a:xfrm>
          <a:off x="339392" y="1623560"/>
          <a:ext cx="6169414" cy="1116900"/>
        </a:xfrm>
        <a:prstGeom prst="rightArrow">
          <a:avLst>
            <a:gd name="adj1" fmla="val 50000"/>
            <a:gd name="adj2" fmla="val 50000"/>
          </a:avLst>
        </a:prstGeom>
        <a:solidFill>
          <a:srgbClr val="253746"/>
        </a:solidFill>
        <a:ln w="12700" cap="flat" cmpd="sng" algn="ctr">
          <a:solidFill>
            <a:srgbClr val="2537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7308"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bg1"/>
              </a:solidFill>
            </a:rPr>
            <a:t>Quality</a:t>
          </a:r>
        </a:p>
      </dsp:txBody>
      <dsp:txXfrm>
        <a:off x="339392" y="1902785"/>
        <a:ext cx="5890189" cy="558450"/>
      </dsp:txXfrm>
    </dsp:sp>
    <dsp:sp modelId="{85C52A94-74AC-41C1-A7F9-C38167F2F2DF}">
      <dsp:nvSpPr>
        <dsp:cNvPr id="0" name=""/>
        <dsp:cNvSpPr/>
      </dsp:nvSpPr>
      <dsp:spPr>
        <a:xfrm>
          <a:off x="1348331" y="1922167"/>
          <a:ext cx="5017993" cy="1116900"/>
        </a:xfrm>
        <a:prstGeom prst="rightArrow">
          <a:avLst>
            <a:gd name="adj1" fmla="val 50000"/>
            <a:gd name="adj2" fmla="val 50000"/>
          </a:avLst>
        </a:prstGeom>
        <a:solidFill>
          <a:srgbClr val="409EAE"/>
        </a:solidFill>
        <a:ln w="12700" cap="flat" cmpd="sng" algn="ctr">
          <a:solidFill>
            <a:srgbClr val="409EA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7308" numCol="1" spcCol="1270" anchor="ctr" anchorCtr="0">
          <a:noAutofit/>
        </a:bodyPr>
        <a:lstStyle/>
        <a:p>
          <a:pPr marL="0" lvl="0" indent="0" algn="l" defTabSz="933450">
            <a:lnSpc>
              <a:spcPct val="90000"/>
            </a:lnSpc>
            <a:spcBef>
              <a:spcPct val="0"/>
            </a:spcBef>
            <a:spcAft>
              <a:spcPct val="35000"/>
            </a:spcAft>
            <a:buNone/>
          </a:pPr>
          <a:r>
            <a:rPr lang="en-US" sz="2100" b="1" kern="1200" dirty="0"/>
            <a:t>Infection Prevention &amp; Control</a:t>
          </a:r>
        </a:p>
      </dsp:txBody>
      <dsp:txXfrm>
        <a:off x="1348331" y="2201392"/>
        <a:ext cx="4738768" cy="558450"/>
      </dsp:txXfrm>
    </dsp:sp>
    <dsp:sp modelId="{67633F35-2106-4318-A27D-E6E89F95B12F}">
      <dsp:nvSpPr>
        <dsp:cNvPr id="0" name=""/>
        <dsp:cNvSpPr/>
      </dsp:nvSpPr>
      <dsp:spPr>
        <a:xfrm>
          <a:off x="3181794" y="2366530"/>
          <a:ext cx="2944900" cy="1116900"/>
        </a:xfrm>
        <a:prstGeom prst="rightArrow">
          <a:avLst>
            <a:gd name="adj1" fmla="val 50000"/>
            <a:gd name="adj2" fmla="val 50000"/>
          </a:avLst>
        </a:prstGeom>
        <a:solidFill>
          <a:srgbClr val="84BD00"/>
        </a:solidFill>
        <a:ln w="12700" cap="flat" cmpd="sng" algn="ctr">
          <a:solidFill>
            <a:srgbClr val="84BD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7308" numCol="1" spcCol="1270" anchor="ctr" anchorCtr="0">
          <a:noAutofit/>
        </a:bodyPr>
        <a:lstStyle/>
        <a:p>
          <a:pPr marL="0" lvl="0" indent="0" algn="l" defTabSz="933450">
            <a:lnSpc>
              <a:spcPct val="90000"/>
            </a:lnSpc>
            <a:spcBef>
              <a:spcPct val="0"/>
            </a:spcBef>
            <a:spcAft>
              <a:spcPct val="35000"/>
            </a:spcAft>
            <a:buNone/>
          </a:pPr>
          <a:r>
            <a:rPr lang="en-US" sz="2100" b="1" kern="1200" dirty="0"/>
            <a:t>Resident Rights</a:t>
          </a:r>
        </a:p>
      </dsp:txBody>
      <dsp:txXfrm>
        <a:off x="3181794" y="2645755"/>
        <a:ext cx="2665675" cy="5584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ICARE: Infection Control Advocate and Resident Education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7E362-2F52-404E-8786-E3BC6042543F}" type="datetimeFigureOut">
              <a:rPr lang="en-US" smtClean="0"/>
              <a:t>8/14/2024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https://www.unthsc.edu/center-for-geriatrics/education-programs/icare/</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957B-20A1-43C7-9587-16C01FD60007}" type="slidenum">
              <a:rPr lang="en-US" smtClean="0"/>
              <a:t>‹#›</a:t>
            </a:fld>
            <a:endParaRPr lang="en-US" dirty="0"/>
          </a:p>
        </p:txBody>
      </p:sp>
    </p:spTree>
    <p:extLst>
      <p:ext uri="{BB962C8B-B14F-4D97-AF65-F5344CB8AC3E}">
        <p14:creationId xmlns:p14="http://schemas.microsoft.com/office/powerpoint/2010/main" val="811521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0247" y="179290"/>
            <a:ext cx="5085567" cy="279498"/>
          </a:xfrm>
          <a:prstGeom prst="rect">
            <a:avLst/>
          </a:prstGeom>
        </p:spPr>
        <p:txBody>
          <a:bodyPr vert="horz" lIns="91440" tIns="45720" rIns="91440" bIns="45720" rtlCol="0"/>
          <a:lstStyle>
            <a:lvl1pPr algn="ctr">
              <a:defRPr sz="1400" b="1">
                <a:solidFill>
                  <a:srgbClr val="253746"/>
                </a:solidFill>
              </a:defRPr>
            </a:lvl1pPr>
          </a:lstStyle>
          <a:p>
            <a:r>
              <a:rPr lang="en-US" dirty="0"/>
              <a:t>ICARE: Infection Control Advocate and Resident Education</a:t>
            </a:r>
          </a:p>
        </p:txBody>
      </p:sp>
      <p:sp>
        <p:nvSpPr>
          <p:cNvPr id="4" name="Slide Image Placeholder 3"/>
          <p:cNvSpPr>
            <a:spLocks noGrp="1" noRot="1" noChangeAspect="1"/>
          </p:cNvSpPr>
          <p:nvPr>
            <p:ph type="sldImg" idx="2"/>
          </p:nvPr>
        </p:nvSpPr>
        <p:spPr>
          <a:xfrm>
            <a:off x="1234140" y="688180"/>
            <a:ext cx="4136373" cy="232671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244283"/>
            <a:ext cx="5486400" cy="47567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793270"/>
            <a:ext cx="5486399" cy="261793"/>
          </a:xfrm>
          <a:prstGeom prst="rect">
            <a:avLst/>
          </a:prstGeom>
        </p:spPr>
        <p:txBody>
          <a:bodyPr vert="horz" lIns="91440" tIns="45720" rIns="91440" bIns="45720" rtlCol="0" anchor="b"/>
          <a:lstStyle>
            <a:lvl1pPr algn="l">
              <a:defRPr sz="1200" b="1"/>
            </a:lvl1pPr>
          </a:lstStyle>
          <a:p>
            <a:r>
              <a:rPr lang="en-US" dirty="0"/>
              <a:t>https://www.unthsc.edu/center-for-geriatrics/education-programs/icare/</a:t>
            </a:r>
          </a:p>
        </p:txBody>
      </p:sp>
      <p:sp>
        <p:nvSpPr>
          <p:cNvPr id="7" name="Slide Number Placeholder 6"/>
          <p:cNvSpPr>
            <a:spLocks noGrp="1"/>
          </p:cNvSpPr>
          <p:nvPr>
            <p:ph type="sldNum" sz="quarter" idx="5"/>
          </p:nvPr>
        </p:nvSpPr>
        <p:spPr>
          <a:xfrm>
            <a:off x="6388273" y="8685213"/>
            <a:ext cx="468139" cy="371105"/>
          </a:xfrm>
          <a:prstGeom prst="rect">
            <a:avLst/>
          </a:prstGeom>
        </p:spPr>
        <p:txBody>
          <a:bodyPr vert="horz" lIns="91440" tIns="45720" rIns="91440" bIns="45720" rtlCol="0" anchor="b"/>
          <a:lstStyle>
            <a:lvl1pPr algn="r">
              <a:defRPr sz="1200" b="1"/>
            </a:lvl1pPr>
          </a:lstStyle>
          <a:p>
            <a:fld id="{731FC4CB-3D95-E245-ABFA-3455484C67F2}" type="slidenum">
              <a:rPr lang="en-US" smtClean="0"/>
              <a:pPr/>
              <a:t>‹#›</a:t>
            </a:fld>
            <a:endParaRPr lang="en-US" dirty="0"/>
          </a:p>
        </p:txBody>
      </p:sp>
      <p:pic>
        <p:nvPicPr>
          <p:cNvPr id="9" name="Picture 8">
            <a:extLst>
              <a:ext uri="{FF2B5EF4-FFF2-40B4-BE49-F238E27FC236}">
                <a16:creationId xmlns:a16="http://schemas.microsoft.com/office/drawing/2014/main" id="{73ACBDFD-ED11-4629-8683-1F93E5FA6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0" y="88937"/>
            <a:ext cx="760428" cy="599243"/>
          </a:xfrm>
          <a:prstGeom prst="rect">
            <a:avLst/>
          </a:prstGeom>
        </p:spPr>
      </p:pic>
    </p:spTree>
    <p:extLst>
      <p:ext uri="{BB962C8B-B14F-4D97-AF65-F5344CB8AC3E}">
        <p14:creationId xmlns:p14="http://schemas.microsoft.com/office/powerpoint/2010/main" val="12766731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b="1" i="1" u="sng" kern="1200">
        <a:solidFill>
          <a:schemeClr val="tx1"/>
        </a:solidFill>
        <a:latin typeface="+mn-lt"/>
        <a:ea typeface="+mn-ea"/>
        <a:cs typeface="+mn-cs"/>
      </a:defRPr>
    </a:lvl1pPr>
    <a:lvl2pPr marL="457200" algn="l" defTabSz="914400" rtl="0" eaLnBrk="1" latinLnBrk="0" hangingPunct="1">
      <a:defRPr sz="1200" b="1" i="1"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Welcome to ICARE- Infection Control Advocate and Resident Education.</a:t>
            </a:r>
          </a:p>
        </p:txBody>
      </p:sp>
      <p:sp>
        <p:nvSpPr>
          <p:cNvPr id="4" name="Slide Number Placeholder 3"/>
          <p:cNvSpPr>
            <a:spLocks noGrp="1"/>
          </p:cNvSpPr>
          <p:nvPr>
            <p:ph type="sldNum" sz="quarter" idx="5"/>
          </p:nvPr>
        </p:nvSpPr>
        <p:spPr/>
        <p:txBody>
          <a:bodyPr/>
          <a:lstStyle/>
          <a:p>
            <a:fld id="{871B2431-D351-4C6E-A3CF-9DFAC0E3E050}" type="slidenum">
              <a:rPr lang="cs-CZ" smtClean="0"/>
              <a:pPr/>
              <a:t>1</a:t>
            </a:fld>
            <a:endParaRPr lang="cs-CZ"/>
          </a:p>
        </p:txBody>
      </p:sp>
      <p:sp>
        <p:nvSpPr>
          <p:cNvPr id="5" name="Footer Placeholder 4">
            <a:extLst>
              <a:ext uri="{FF2B5EF4-FFF2-40B4-BE49-F238E27FC236}">
                <a16:creationId xmlns:a16="http://schemas.microsoft.com/office/drawing/2014/main" id="{9890214F-6474-4629-9BD3-8C005C02884C}"/>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83A644A0-0264-4004-8D47-0A2F9D16DC48}"/>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4D46DB22-0445-4097-A41D-85C382DF0564}"/>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03534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Another very important element of a nursing home’s emergency preparedness plan is the communication plan. The communication plan provided communication details needed to ensure coordination of care for residents. The communication plan must include communication within the facility but also external to the facility with stakeholders including healthcare providers, public health and emergency preparedness officials. The communication plan must provide contact information for residents, staff, volunteers and major stakeholders external to the nursing home such as emergency preparedness officials. The communication plan must detail the type of information that is needed and will be shared with others including healthcare providers for continuity of care. A nursing home must also detail how it will communicate the status of its abilities to provide care as well as needs during and after an emergency. Lastly, nursing homes must communicate their emergency plan with residents, families, and representatives. But, it is up to nursing home to determine what to share regarding the plan, when it shared, and how. Like other elements of the emergency preparedness program, the communication plan must be reviewed and updated at least annually. </a:t>
            </a:r>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10</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14333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The last element of a nursing home’s emergency plan is Training and Testing. Nursing homes are required to provide training to staff, volunteers, and others who provide services to the nursing home. This training must include areas of the emergency plan as well as policies and procedures in which these individuals play a role. While training provides awareness and education regarding the emergency plan, testing is required to make sure staff and others know how to take the actions for which they were trained. Nursing homes must have a way to demonstrate knowledge of staff and others for example, through an exam. Nursing homes must document training and demonstration of knowledge. One last component of testing is conducting drills and exercises. Nursing homes are required to conduct some kind of exercise or drill twice a year. With the exception of these drills and exercises, all other components of training and testing must be conducted annually. </a:t>
            </a:r>
          </a:p>
          <a:p>
            <a:pPr lvl="1"/>
            <a:r>
              <a:rPr lang="en-US" dirty="0"/>
              <a:t>One very last thing to mention is that nursing homes must also include how they will implement emergency and standby power in the their emergency response plan. </a:t>
            </a:r>
          </a:p>
          <a:p>
            <a:pPr lvl="1"/>
            <a:endParaRPr lang="en-US" dirty="0"/>
          </a:p>
          <a:p>
            <a:r>
              <a:rPr lang="en-US" dirty="0"/>
              <a:t>Know Before You Go!</a:t>
            </a:r>
          </a:p>
          <a:p>
            <a:pPr marL="628650" marR="0" lvl="1" indent="-171450" algn="l" defTabSz="914400" rtl="0" eaLnBrk="1" fontAlgn="auto" latinLnBrk="0" hangingPunct="1">
              <a:lnSpc>
                <a:spcPct val="100000"/>
              </a:lnSpc>
              <a:spcBef>
                <a:spcPts val="0"/>
              </a:spcBef>
              <a:spcAft>
                <a:spcPts val="0"/>
              </a:spcAft>
              <a:buClrTx/>
              <a:buSzTx/>
              <a:tabLst/>
              <a:defRPr/>
            </a:pPr>
            <a:r>
              <a:rPr lang="en-US" dirty="0"/>
              <a:t>It is also important to note that CMS regulations (§483.73; E-0042) state that if a facility is part a larger system, they can be part of that system’s larger, unified emergency preparedness program BUT a facility must still conduct its own risk assessment, must be part of the larger systems planning, and the plan must take into consideration the facility’s unique circumstances. Please see Appendix Z- Emergency Preparedness for All Providers and Certified Supplier Types for more information. This is located in the references and resources section. </a:t>
            </a:r>
          </a:p>
          <a:p>
            <a:pPr marL="1257300" marR="0" lvl="2" indent="-171450" algn="l" defTabSz="914400" rtl="0" eaLnBrk="1" fontAlgn="auto" latinLnBrk="0" hangingPunct="1">
              <a:lnSpc>
                <a:spcPct val="100000"/>
              </a:lnSpc>
              <a:spcBef>
                <a:spcPts val="0"/>
              </a:spcBef>
              <a:spcAft>
                <a:spcPts val="0"/>
              </a:spcAft>
              <a:buClrTx/>
              <a:buSzTx/>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lvl="1"/>
            <a:endParaRPr lang="en-US" dirty="0"/>
          </a:p>
          <a:p>
            <a:pPr lvl="1"/>
            <a:endParaRPr lang="en-US" dirty="0"/>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11</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57899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Now that you know the basics of a nursing home’s emergency preparedness program, it is important to understand the unique role of emerging infectious disease in this plan. COVID-19 is a perfect example of an emerging infectious disease. But there have been other emerging infectious diseases including pandemic flu and Ebola. Emerging infectious diseases will continue to be a threat to nursing home communities as many residents are at high risk for severe outcomes due to their age and underlying health conditions.  A nursing home’s emergency plan should consider that emerging infectious diseases can be localized to a small area or widespread and affect the state, nation or the world as we experience with COVID-19. Because of this, it is important for emergency plans to clearly stated how nursing homes will plan, coordinate, and respond to emerging infectious diseases with state and local public health and emergency preparedness official’s plans. Some reoccurring considerations for emerging infectious disease response includes an increased need for equipment and supplies such as personal protective equipment like gowns and gloves. Secondly, the possible need to screen and test residents, staff, and visitors should be considered. A change in both transfers and discharges should be planned for and the need to coordinate with providers including home-based healthcare settings should be planned for. Lastly, the physical environment of the nursing home should be evaluated as part of the emergency plan- the ability to isolate and have physical distance. This includes surge capacity in terms of having sufficient staff to respond to an emerging infectious disease emergency. Staff will also be affected and may be ill or have ill family members they must care for. </a:t>
            </a:r>
          </a:p>
          <a:p>
            <a:pPr lvl="1"/>
            <a:endParaRPr lang="en-US" dirty="0"/>
          </a:p>
          <a:p>
            <a:r>
              <a:rPr lang="en-US" dirty="0"/>
              <a:t>Know Before You Go!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When responding to an infectious disease outbreak, the goals are to:</a:t>
            </a:r>
          </a:p>
          <a:p>
            <a:pPr lvl="2">
              <a:defRPr/>
            </a:pPr>
            <a:r>
              <a:rPr lang="en-US" dirty="0"/>
              <a:t>Reduce morbidity (illness) and mortality (deaths) in residents.  </a:t>
            </a:r>
          </a:p>
          <a:p>
            <a:pPr lvl="2">
              <a:defRPr/>
            </a:pPr>
            <a:r>
              <a:rPr lang="en-US" dirty="0"/>
              <a:t>Limit disease transmission in the nursing home community.  </a:t>
            </a:r>
            <a:endParaRPr lang="en-US" dirty="0">
              <a:ea typeface="Calibri"/>
              <a:cs typeface="Calibri"/>
            </a:endParaRPr>
          </a:p>
          <a:p>
            <a:pPr lvl="2">
              <a:defRPr/>
            </a:pPr>
            <a:r>
              <a:rPr lang="en-US" dirty="0"/>
              <a:t>Protect healthcare workers and staff.  </a:t>
            </a:r>
            <a:endParaRPr lang="en-US" dirty="0">
              <a:ea typeface="Calibri"/>
              <a:cs typeface="Calibri"/>
            </a:endParaRPr>
          </a:p>
          <a:p>
            <a:pPr lvl="2">
              <a:defRPr/>
            </a:pPr>
            <a:r>
              <a:rPr lang="en-US" dirty="0"/>
              <a:t>Preserve the healthcare system and its functions.</a:t>
            </a:r>
          </a:p>
        </p:txBody>
      </p:sp>
      <p:sp>
        <p:nvSpPr>
          <p:cNvPr id="4" name="Slide Number Placeholder 3"/>
          <p:cNvSpPr>
            <a:spLocks noGrp="1"/>
          </p:cNvSpPr>
          <p:nvPr>
            <p:ph type="sldNum" sz="quarter" idx="10"/>
          </p:nvPr>
        </p:nvSpPr>
        <p:spPr/>
        <p:txBody>
          <a:bodyPr/>
          <a:lstStyle/>
          <a:p>
            <a:fld id="{871B2431-D351-4C6E-A3CF-9DFAC0E3E050}" type="slidenum">
              <a:rPr lang="cs-CZ" smtClean="0"/>
              <a:pPr/>
              <a:t>12</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030574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What really causes issues with an emerging infectious disease or really any infectious disease is the occurrence of an outbreak. But what is an outbreak and how can they be prevented and controlled? Well an outbreak is just more cases of confirmed or suspected disease than expected during a specific period of time and in a group of people or location. This can be three or more cases of influenza in the nursing home in the last three days among staff or residents Or, this can also be three more staff or residents presenting with new respiratory symptoms in the last three days. For some rare or serious diseases, an outbreak can be just one case of the disease.</a:t>
            </a:r>
          </a:p>
          <a:p>
            <a:pPr lvl="1"/>
            <a:r>
              <a:rPr lang="en-US" dirty="0"/>
              <a:t>Even when several cases are needed to meet the definition of an outbreak, a nursing home should consider the potential for an outbreak to occur due to one case and act in an effective and timely manner. For example, a case of diarrhea and vomiting in a resident who does not typically have these signs should prompt a response to prevent and control possible transmission of a stomach bug or germ. Several prevention precautions can be put in place in a nursing home to prevent and control the germs that can cause outbreaks. These precautions focus on stopping spread by targeting how the germ is spread or transmitted (directly or indirectly). To learn more about these precautions, please see the other ICARE lessons that are available! One last thing to note when it comes to infectious disease outbreaks, having good communication and collaboration with public health officials is very important as they can help provide insight and resources to help stop an outbreak. In addition, certain cases of infectious diseases are required to be reported by a nursing home for further investigation. Outbreaks must also be reported to public health as well as nursing home licensing officials. </a:t>
            </a:r>
          </a:p>
          <a:p>
            <a:pPr lvl="1"/>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13</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767181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Nursing homes area also required to assess and plan for a special type of outbreak due to waterborne germs, in particular a germ called legionella that causes a disease called legionellosis or legionnaire’s disease. Legionnaire’s disease is a pneumonia disease that can cause serious health outcomes including death in residents as they are at higher risk due to their age and other chronic conditions. Because of this, one case of Legionnaire’s disease is considered an outbreak in a nursing home. The bacteria thrives in water systems where the bacteria can accumulate and reproduce. This includes things like pipes, valves, cooling towers, but also fountains, shower heads and even medical devices like CPAP machines. These bacteria can then be spread when a person breathes in small water droplets containing the bacteria. In some residents that have trouble swallowing, the bacteria can also spread when water is aspirated into the lungs. To reduce the risk of waterborne germs like legionella, a nursing home must have a water management plan. The plan must include a risk assessment of the water system. The nursing home must identify ways to minimize risks to residents by implementing a water system maintenance plan and control as needed. </a:t>
            </a:r>
          </a:p>
          <a:p>
            <a:pPr lvl="1"/>
            <a:endParaRPr lang="en-US" dirty="0"/>
          </a:p>
          <a:p>
            <a:r>
              <a:rPr lang="en-US" dirty="0"/>
              <a:t>Know Before You Go!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There are several other bacteria that can be spread through water systems. Please see the CDC’s information regarding reducing risk from water located in the references and resource section.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Water system can be very complex and if a nursing home has a case of legionellosis that was acquired at the nursing home, public health officials will need to assist in responding. One major focus point will be the nursing home’s water management plan. </a:t>
            </a:r>
          </a:p>
        </p:txBody>
      </p:sp>
      <p:sp>
        <p:nvSpPr>
          <p:cNvPr id="4" name="Slide Number Placeholder 3"/>
          <p:cNvSpPr>
            <a:spLocks noGrp="1"/>
          </p:cNvSpPr>
          <p:nvPr>
            <p:ph type="sldNum" sz="quarter" idx="10"/>
          </p:nvPr>
        </p:nvSpPr>
        <p:spPr/>
        <p:txBody>
          <a:bodyPr/>
          <a:lstStyle/>
          <a:p>
            <a:fld id="{871B2431-D351-4C6E-A3CF-9DFAC0E3E050}" type="slidenum">
              <a:rPr lang="cs-CZ" smtClean="0"/>
              <a:pPr/>
              <a:t>14</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923298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now that you know about the requirements of a nursing home emergency management program and plan, emerging infectious diseases and outbreak, and the important role of water management plans in preventing outbreaks from bacteria that thrive in water- what does that  have to do with resident rights and responsibilities? </a:t>
            </a:r>
          </a:p>
          <a:p>
            <a:pPr lvl="1"/>
            <a:r>
              <a:rPr lang="en-US" dirty="0"/>
              <a:t>All residents, those closest to them including the nursing home community’s staff and administration want high quality care and deserve an environment that promotes high quality care - reaching the highest level of quality in a nursing home community includes taking all steps to prevent and control infections. And as all nursing home communities experienced during the COVID-19 pandemic, infections occurring not only inside, but also outside of the nursing home community, can result in changes that impact a resident’s rights such as visitation and freedom to participate in activities. These changes can have a major impact on a resident’s overall well-being. </a:t>
            </a:r>
          </a:p>
          <a:p>
            <a:pPr lvl="1"/>
            <a:r>
              <a:rPr lang="en-US" dirty="0"/>
              <a:t>When nursing home communities work side by side with residents and those closest to them such as family members to prevent and control infections, this demonstrates a commitment to quality care that preserves and promotes resident rights. And when resident rights are protected and preserved, this also strengths a nursing home community’s ability to prevent and control infections resulting in balanced, quality care. </a:t>
            </a:r>
          </a:p>
          <a:p>
            <a:endParaRPr lang="en-US" dirty="0"/>
          </a:p>
          <a:p>
            <a:pPr lvl="1"/>
            <a:r>
              <a:rPr lang="en-US" dirty="0"/>
              <a:t>When infections are prevented and controlled to delivery high quality care, two major resident rights are protected: participation and planning.</a:t>
            </a:r>
          </a:p>
          <a:p>
            <a:pPr lvl="1"/>
            <a:endParaRPr lang="en-US" dirty="0"/>
          </a:p>
          <a:p>
            <a:r>
              <a:rPr lang="en-US" dirty="0"/>
              <a:t>Know Before You Go!</a:t>
            </a:r>
          </a:p>
          <a:p>
            <a:pPr lvl="1"/>
            <a:r>
              <a:rPr lang="en-US" dirty="0"/>
              <a:t>Federal regulations related to infection prevention (§483.80) establish minimums standards in these areas. For emergency preparedness (§483.73) , federal regulations See the References and resource for CMS documents.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pPr/>
              <a:t>15</a:t>
            </a:fld>
            <a:endParaRPr lang="cs-CZ"/>
          </a:p>
        </p:txBody>
      </p:sp>
      <p:sp>
        <p:nvSpPr>
          <p:cNvPr id="5" name="Footer Placeholder 4">
            <a:extLst>
              <a:ext uri="{FF2B5EF4-FFF2-40B4-BE49-F238E27FC236}">
                <a16:creationId xmlns:a16="http://schemas.microsoft.com/office/drawing/2014/main" id="{E7C1C815-7E96-4398-9CC3-A61C506A6E46}"/>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8C20EB9-824F-4975-9346-EC85568CDE67}"/>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1E1990D-9683-4968-97DE-6489F72B09E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3935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Residents have the right to be part of a nursing home’s emergency preparedness plan. Residents care must be a major focus of the plan. Residents as well as family members or their representatives also have the right to receive communication about the nursing home’s emergency plan. Residents and their family members also have the right to meet as a group to discuss the plan and voice any concerns.</a:t>
            </a:r>
          </a:p>
          <a:p>
            <a:pPr lvl="1"/>
            <a:endParaRPr lang="en-US" dirty="0"/>
          </a:p>
          <a:p>
            <a:pPr lvl="1"/>
            <a:r>
              <a:rPr lang="en-US" dirty="0"/>
              <a:t>Residents and their families have the right to provide input into a nursing home’s risk assessment which guides the emergency preparedness plan. While regulations do not require participation, nursing home residents and those closet to them have the right to request involvement and provide feedback to the nursing home as part of the nursing home’s required system for feedback on resident care quality. </a:t>
            </a:r>
          </a:p>
          <a:p>
            <a:pPr lvl="1"/>
            <a:r>
              <a:rPr lang="en-US" dirty="0"/>
              <a:t>Lastly, nursing home residents and their families have a right to participate in infection prevention and control precautions and participate in education provided by the nursing home related to infection prevention and control precautions. </a:t>
            </a:r>
          </a:p>
          <a:p>
            <a:pPr lvl="1"/>
            <a:endParaRPr lang="en-US" dirty="0"/>
          </a:p>
          <a:p>
            <a:r>
              <a:rPr lang="en-US" dirty="0"/>
              <a:t>Know Before You Go!</a:t>
            </a:r>
          </a:p>
          <a:p>
            <a:pPr lvl="1"/>
            <a:r>
              <a:rPr lang="en-US" dirty="0"/>
              <a:t>Resident and advocates have rights and responsibilities when it comes to emergency preparedness, infection prevention, and other care quality related items. Appendix PP of the CMS Surveyor Guidance details resident rights related to risk assessment and quality feedback. Also Appendix Z of the CMS State Operations Manual for items related to emergency preparedness. See the Resources and References section for a link to this document</a:t>
            </a:r>
          </a:p>
          <a:p>
            <a:pPr lvl="2"/>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16</a:t>
            </a:fld>
            <a:endParaRPr lang="cs-CZ"/>
          </a:p>
        </p:txBody>
      </p:sp>
      <p:sp>
        <p:nvSpPr>
          <p:cNvPr id="5" name="Footer Placeholder 4">
            <a:extLst>
              <a:ext uri="{FF2B5EF4-FFF2-40B4-BE49-F238E27FC236}">
                <a16:creationId xmlns:a16="http://schemas.microsoft.com/office/drawing/2014/main" id="{EA02D6A5-E68E-4B85-9E30-9A1E415F8EF0}"/>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EE4B6BCB-4BF6-4B89-BFE8-4AA3EE84075A}"/>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D84DCB68-8782-4BC5-9DCA-D11859794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61829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Quality care can only be achieved when nursing homes have a strong program in place to prevent and control infections AND prepare for emergencies. Federal and state laws require nursing homes to have: 1) an emergency preparedness program that assesses, plans, and collaborates to provide residents competent care on a daily basis including during and after an emergency. 2) An infection prevention and control plan that includes a risk assessment for different emerging infectious diseases and possible outbreaks as well as measure to prevent and control germ spread. Lastly, 3) a nursing home must have a water management plan that is based on an assessment of the water system, minimize risk of waterborne disease to residents, maintains the water system and controls issue when they are identified in the water system. </a:t>
            </a:r>
          </a:p>
          <a:p>
            <a:pPr lvl="1"/>
            <a:endParaRPr lang="en-US" dirty="0"/>
          </a:p>
          <a:p>
            <a:pPr lvl="0"/>
            <a:endParaRPr lang="en-US" dirty="0"/>
          </a:p>
          <a:p>
            <a:pPr lvl="0"/>
            <a:endParaRPr lang="en-US" dirty="0"/>
          </a:p>
          <a:p>
            <a:endParaRPr lang="en-US" dirty="0"/>
          </a:p>
          <a:p>
            <a:pPr lvl="0"/>
            <a:endParaRPr lang="en-US" dirty="0"/>
          </a:p>
          <a:p>
            <a:pPr lvl="0"/>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17</a:t>
            </a:fld>
            <a:endParaRPr lang="cs-CZ"/>
          </a:p>
        </p:txBody>
      </p:sp>
      <p:sp>
        <p:nvSpPr>
          <p:cNvPr id="5" name="Footer Placeholder 4">
            <a:extLst>
              <a:ext uri="{FF2B5EF4-FFF2-40B4-BE49-F238E27FC236}">
                <a16:creationId xmlns:a16="http://schemas.microsoft.com/office/drawing/2014/main" id="{1A6E0A1C-D734-45C3-A49A-30A0F8DAE3A8}"/>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0832D2D0-4F77-413B-BF1C-7D2DBFA6427F}"/>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57A7353F-8AE6-429C-A6CF-83268E1B6707}"/>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19974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08137" y="17929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Let’s return to Ms. Johnson who is preparing for worsening winter weather. For two days, the Springville Nursing Home is hit hard by a severe winter storm. But Mr. Williams, the nursing home administrator, recently updated the nursing home’s emergency response plan to account for an increased risk of winter weather and a change in resident population. He worked with others to update the plan as it was needed to ensure The Springville Nursing Home is able to provide care to all residents including a new memory care unit. Residents and their families were provided flyers highlighting important changes to the plan. Mr. Williams also presented parts of the plan at resident and family council meetings. In addition, resident and their family members were asked to provide feedback to the risk assessment and participate in a short exercise testing Springville’s communication plan. While the storms disrupted some activities and cause some staffing shortages, overall things went well. Ms. Johnson recalls the communication exercise and knows that the Springville Nursing Home communicates their needs and abilities with emergency preparedness officials. This makes Ms. Johnson feel more comfortable with how Springville planned to provide the care she received during the storm. And after a month of tracking infections at the Springville nursing home, Susanna is happy to report to both the resident and family council, no outbreaks were reported as a result of the winter storm!</a:t>
            </a:r>
          </a:p>
          <a:p>
            <a:pPr lvl="1"/>
            <a:endParaRPr lang="en-US" dirty="0"/>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18</a:t>
            </a:fld>
            <a:endParaRPr lang="cs-CZ"/>
          </a:p>
        </p:txBody>
      </p:sp>
      <p:sp>
        <p:nvSpPr>
          <p:cNvPr id="12" name="Slide Image Placeholder 11">
            <a:extLst>
              <a:ext uri="{FF2B5EF4-FFF2-40B4-BE49-F238E27FC236}">
                <a16:creationId xmlns:a16="http://schemas.microsoft.com/office/drawing/2014/main" id="{1D5C47E3-3790-4365-A3A3-3299768B4F6F}"/>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193311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Now that we covered this lesson on emergency response and outbreaks, let’s talk a little bit about what we learned. (read selected discussion points)</a:t>
            </a:r>
          </a:p>
          <a:p>
            <a:pPr lvl="0"/>
            <a:endParaRPr lang="en-US" dirty="0"/>
          </a:p>
          <a:p>
            <a:pPr lvl="0"/>
            <a:r>
              <a:rPr lang="en-US" dirty="0"/>
              <a:t>Ombudsman Notes:</a:t>
            </a:r>
          </a:p>
          <a:p>
            <a:pPr lvl="1"/>
            <a:r>
              <a:rPr lang="en-US" dirty="0"/>
              <a:t>Discussion &amp; Advocacy Points- After watching this lesson or having residents/family members watch the lesson, consider the questions below to reinforce learning and promote discussion. Feel free to edit this slide to use one or more questions:</a:t>
            </a:r>
          </a:p>
          <a:p>
            <a:pPr lvl="2"/>
            <a:r>
              <a:rPr lang="en-US" dirty="0"/>
              <a:t>Are you aware of the specific emergency response plan at this facility?</a:t>
            </a:r>
          </a:p>
          <a:p>
            <a:pPr lvl="3"/>
            <a:r>
              <a:rPr lang="en-US" dirty="0"/>
              <a:t>The purpose of this question is to have participants reflect on their awareness and knowledge of the emergency response plan; communicating at least some aspect of the plan is a requirement for nursing homes. </a:t>
            </a:r>
          </a:p>
          <a:p>
            <a:pPr lvl="2"/>
            <a:r>
              <a:rPr lang="en-US" dirty="0"/>
              <a:t>Do you think emergency preparedness programs work well to protect residents? Why or why not? </a:t>
            </a:r>
          </a:p>
          <a:p>
            <a:pPr lvl="3"/>
            <a:r>
              <a:rPr lang="en-US" dirty="0"/>
              <a:t>The purpose of this question is to have participants reflect on what they learned about emergency response programs including the benefits and challenges.</a:t>
            </a:r>
          </a:p>
          <a:p>
            <a:pPr lvl="2"/>
            <a:r>
              <a:rPr lang="en-US" dirty="0"/>
              <a:t>How do you think COVID-19 changed the facility’s outbreak response plan? Is there room for improvement and if so, how can you take part in this?  </a:t>
            </a:r>
          </a:p>
          <a:p>
            <a:pPr lvl="3"/>
            <a:r>
              <a:rPr lang="en-US" dirty="0"/>
              <a:t>The purpose of this question is to have participants discuss their experiences with COVID-19 in the context of the lesson’s content regarding emergency response programs. Also, to have participant reflect on how they can advocate for change.</a:t>
            </a:r>
          </a:p>
          <a:p>
            <a:pPr lvl="2"/>
            <a:r>
              <a:rPr lang="en-US" dirty="0"/>
              <a:t>Have you heard of a water management plan before this lesson? Do you have any concerns about the facility’s water system? </a:t>
            </a:r>
          </a:p>
          <a:p>
            <a:pPr lvl="3"/>
            <a:r>
              <a:rPr lang="en-US" dirty="0"/>
              <a:t>The purpose of this question is to have participants reflect on their awareness of water management plans as well as reflect on the content in the context of specific concerns they may have. </a:t>
            </a:r>
          </a:p>
          <a:p>
            <a:pPr lvl="2"/>
            <a:endParaRPr lang="en-US" dirty="0"/>
          </a:p>
          <a:p>
            <a:pPr lvl="2"/>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19</a:t>
            </a:fld>
            <a:endParaRPr lang="cs-CZ"/>
          </a:p>
        </p:txBody>
      </p:sp>
      <p:sp>
        <p:nvSpPr>
          <p:cNvPr id="5" name="Footer Placeholder 4">
            <a:extLst>
              <a:ext uri="{FF2B5EF4-FFF2-40B4-BE49-F238E27FC236}">
                <a16:creationId xmlns:a16="http://schemas.microsoft.com/office/drawing/2014/main" id="{16C28B29-2EC9-4802-A051-3852040664B2}"/>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1414B4F7-AB11-4C0E-81C9-4370927783EE}"/>
              </a:ext>
            </a:extLst>
          </p:cNvPr>
          <p:cNvSpPr>
            <a:spLocks noGrp="1"/>
          </p:cNvSpPr>
          <p:nvPr>
            <p:ph type="hdr" sz="quarter"/>
          </p:nvPr>
        </p:nvSpPr>
        <p:spPr/>
        <p:txBody>
          <a:bodyPr/>
          <a:lstStyle/>
          <a:p>
            <a:r>
              <a:rPr lang="en-US"/>
              <a:t>ICARE: Infection Control Advocate and Resident Education</a:t>
            </a:r>
            <a:endParaRPr lang="en-US" dirty="0"/>
          </a:p>
        </p:txBody>
      </p:sp>
      <p:sp>
        <p:nvSpPr>
          <p:cNvPr id="10" name="Slide Image Placeholder 9">
            <a:extLst>
              <a:ext uri="{FF2B5EF4-FFF2-40B4-BE49-F238E27FC236}">
                <a16:creationId xmlns:a16="http://schemas.microsoft.com/office/drawing/2014/main" id="{C6485FBC-4C5C-4F04-B1D4-3E2C83EE76D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99241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In this lesson, we will cover nursing home response- outbreaks and other emergencies.</a:t>
            </a:r>
          </a:p>
          <a:p>
            <a:endParaRPr lang="en-US" dirty="0"/>
          </a:p>
          <a:p>
            <a:r>
              <a:rPr lang="en-US" dirty="0"/>
              <a:t>Ombudsman Notes:</a:t>
            </a:r>
          </a:p>
          <a:p>
            <a:pPr lvl="1"/>
            <a:r>
              <a:rPr lang="en-US" dirty="0"/>
              <a:t>Lesson Main Messages:</a:t>
            </a:r>
          </a:p>
          <a:p>
            <a:pPr marL="628650" lvl="1" indent="-171450">
              <a:buFont typeface="Arial" panose="020B0604020202020204" pitchFamily="34" charset="0"/>
              <a:buChar char="•"/>
            </a:pPr>
            <a:r>
              <a:rPr lang="en-US" dirty="0"/>
              <a:t>Nursing homes must have an emergency preparedness program that ensure residents are provided competent care daily and during an emergency</a:t>
            </a:r>
          </a:p>
          <a:p>
            <a:pPr marL="628650" lvl="1" indent="-171450">
              <a:buFont typeface="Arial" panose="020B0604020202020204" pitchFamily="34" charset="0"/>
              <a:buChar char="•"/>
            </a:pPr>
            <a:r>
              <a:rPr lang="en-US" dirty="0"/>
              <a:t>Emerging infectious diseases and outbreaks will continue to pose a risk to residents and therefore planning is essential</a:t>
            </a:r>
          </a:p>
          <a:p>
            <a:pPr marL="628650" lvl="1" indent="-171450">
              <a:buFont typeface="Arial" panose="020B0604020202020204" pitchFamily="34" charset="0"/>
              <a:buChar char="•"/>
            </a:pPr>
            <a:r>
              <a:rPr lang="en-US" dirty="0"/>
              <a:t>Water management plans are required to protect residents from waterborne germs </a:t>
            </a:r>
          </a:p>
          <a:p>
            <a:pPr lvl="0"/>
            <a:r>
              <a:rPr lang="en-US" dirty="0"/>
              <a:t>Lesson Materials:</a:t>
            </a:r>
          </a:p>
          <a:p>
            <a:pPr lvl="1"/>
            <a:r>
              <a:rPr lang="en-US" dirty="0"/>
              <a:t>Link to online lesson: https://rise.articulate.com/share/xsn2f-ar7lZTDeYxIqwlWKHQbbwpdjdy</a:t>
            </a:r>
          </a:p>
          <a:p>
            <a:pPr lvl="1"/>
            <a:r>
              <a:rPr lang="en-US" dirty="0"/>
              <a:t>Handout- ICARE: Nursing Home Emergency Response</a:t>
            </a:r>
          </a:p>
          <a:p>
            <a:pPr lvl="1"/>
            <a:r>
              <a:rPr lang="en-US" dirty="0"/>
              <a:t>Additional handouts can include: </a:t>
            </a:r>
          </a:p>
          <a:p>
            <a:pPr lvl="2"/>
            <a:r>
              <a:rPr lang="en-US" dirty="0"/>
              <a:t>Preserve My Rights, Prevent Infections!</a:t>
            </a:r>
          </a:p>
          <a:p>
            <a:pPr lvl="2"/>
            <a:r>
              <a:rPr lang="en-US" dirty="0"/>
              <a:t>Infection Prevention and Control: Regulations &amp; Requirements</a:t>
            </a:r>
          </a:p>
          <a:p>
            <a:pPr lvl="2"/>
            <a:r>
              <a:rPr lang="en-US" dirty="0"/>
              <a:t>Resident Care Roles: Administration</a:t>
            </a:r>
          </a:p>
          <a:p>
            <a:pPr lvl="1"/>
            <a:endParaRPr lang="en-US" dirty="0"/>
          </a:p>
          <a:p>
            <a:pPr lvl="0"/>
            <a:r>
              <a:rPr lang="en-US" dirty="0"/>
              <a:t>Total Teach Time</a:t>
            </a:r>
            <a:r>
              <a:rPr lang="en-US"/>
              <a:t>: ~30 </a:t>
            </a:r>
            <a:r>
              <a:rPr lang="en-US" dirty="0"/>
              <a:t>minutes</a:t>
            </a:r>
          </a:p>
          <a:p>
            <a:pPr lvl="1"/>
            <a:r>
              <a:rPr lang="en-US" dirty="0"/>
              <a:t>Lesson video run time: 20 minutes</a:t>
            </a:r>
          </a:p>
          <a:p>
            <a:pPr lvl="1"/>
            <a:r>
              <a:rPr lang="en-US" dirty="0"/>
              <a:t>Discussion &amp; Advocacy: ~5-10 minutes</a:t>
            </a:r>
          </a:p>
          <a:p>
            <a:pPr lvl="1"/>
            <a:r>
              <a:rPr lang="en-US" dirty="0"/>
              <a:t>Post lesson survey: 5 minutes (Survey link: https://unthsc.qualtrics.com/jfe/form/SV_0GPMUr0cEq2BBAy) </a:t>
            </a:r>
          </a:p>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pPr/>
              <a:t>2</a:t>
            </a:fld>
            <a:endParaRPr lang="en-US" dirty="0"/>
          </a:p>
        </p:txBody>
      </p:sp>
      <p:sp>
        <p:nvSpPr>
          <p:cNvPr id="5" name="Footer Placeholder 4">
            <a:extLst>
              <a:ext uri="{FF2B5EF4-FFF2-40B4-BE49-F238E27FC236}">
                <a16:creationId xmlns:a16="http://schemas.microsoft.com/office/drawing/2014/main" id="{6E700931-9D10-40AE-82AF-A576FF26641A}"/>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91EE93B1-08CB-4AB4-AB9C-BA73C93BAFA1}"/>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A009325B-7B88-440F-B38C-A2BFFFC31A37}"/>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438748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what are the next steps you can take to receive the highest quality of care and preserve your rights? </a:t>
            </a:r>
          </a:p>
          <a:p>
            <a:endParaRPr lang="en-US" dirty="0"/>
          </a:p>
          <a:p>
            <a:pPr lvl="0"/>
            <a:r>
              <a:rPr lang="en-US" dirty="0"/>
              <a:t>Ombudsman Notes:</a:t>
            </a:r>
          </a:p>
          <a:p>
            <a:pPr lvl="1"/>
            <a:r>
              <a:rPr lang="en-US" dirty="0"/>
              <a:t>After the discussion be sure to emphasize at least one next step residents and family members can take receive high quality care and preserve their rights. How can you assist and provide follow-up for this step? </a:t>
            </a:r>
          </a:p>
          <a:p>
            <a:pPr lvl="0"/>
            <a:endParaRPr lang="en-US" dirty="0"/>
          </a:p>
          <a:p>
            <a:pPr lvl="1"/>
            <a:r>
              <a:rPr lang="en-US" dirty="0"/>
              <a:t>Recall that in the ICARE program, participants move in small, realistic steps:</a:t>
            </a:r>
          </a:p>
          <a:p>
            <a:pPr lvl="2"/>
            <a:r>
              <a:rPr lang="en-US" dirty="0"/>
              <a:t>1) Education (defining and understanding infection prevention and quality care)</a:t>
            </a:r>
          </a:p>
          <a:p>
            <a:pPr lvl="2"/>
            <a:r>
              <a:rPr lang="en-US" dirty="0"/>
              <a:t>2) Engagement (begin incorporating direct interaction with nursing home leadership and staff on infection prevention quality measures)</a:t>
            </a:r>
          </a:p>
          <a:p>
            <a:pPr lvl="2"/>
            <a:r>
              <a:rPr lang="en-US" dirty="0"/>
              <a:t>3) Empowerment (motivate and support participants to take an active role in improving quality care through infection prevention related quality improvement project or other quality care initiatives)</a:t>
            </a:r>
          </a:p>
          <a:p>
            <a:pPr lvl="0"/>
            <a:endParaRPr lang="en-US" dirty="0"/>
          </a:p>
          <a:p>
            <a:pPr lvl="1"/>
            <a:r>
              <a:rPr lang="en-US" dirty="0"/>
              <a:t>Feel free to edit this slide to use one or more advocacy steps. It is very important to stress the role of the QAA (or the name of the committee commonly used in your state) as most residents and family members are unaware of this committee. Advocacy next steps may include:</a:t>
            </a:r>
          </a:p>
          <a:p>
            <a:pPr lvl="2"/>
            <a:r>
              <a:rPr lang="en-US" dirty="0"/>
              <a:t>Ask the facility if they have conducted  a facility risk assessment and review this and other elements of the nursing home emergency response plan with residents and family members. There are several tools available online from governmental and non-for profit agencies to see what should be in a risk assessment:</a:t>
            </a:r>
          </a:p>
          <a:p>
            <a:pPr lvl="3"/>
            <a:r>
              <a:rPr lang="en-US" dirty="0"/>
              <a:t>CMS, Quality Improvement Organizations, Facility Assessment Tool: https://qioprogram.org/facility-assessment-tool</a:t>
            </a:r>
          </a:p>
          <a:p>
            <a:pPr lvl="3"/>
            <a:r>
              <a:rPr lang="en-US" dirty="0"/>
              <a:t>Leading Age, Facility Assessment Template: https://leadingageil.org/resources/3%20Facility%20Assessment%20Template%20with%20Instructions.pdf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AHCA/NCL, Hazards and Vulnerability Assessment Tool. https://www.ahcancal.org/Survey-Regulatory-Legal/Documents/Copy%20of%20Your%20Facility's%20Hazard%20%20Vulnerability.xlsx</a:t>
            </a:r>
          </a:p>
          <a:p>
            <a:pPr lvl="2"/>
            <a:r>
              <a:rPr lang="en-US" dirty="0"/>
              <a:t>Note this facility specific risk assessment is broader and encompasses infection control. As part of this broad risk assessment, an infection prevention and control assessment using the CDC ICAR tool  should also be done: https://www.cdc.gov/infectioncontrol/pdf/icar/nursing-home-icar-facilitator-guide.pdf</a:t>
            </a:r>
          </a:p>
          <a:p>
            <a:pPr lvl="2"/>
            <a:r>
              <a:rPr lang="en-US" dirty="0"/>
              <a:t>You can also ask the facility about their water management plan and present elements of this to residents</a:t>
            </a:r>
          </a:p>
          <a:p>
            <a:pPr lvl="2"/>
            <a:r>
              <a:rPr lang="en-US" dirty="0"/>
              <a:t>Suggest forming a resident or family council if not currently in place and having the nursing home administrator or other staff member review and discuss the any training residents or families can take, the results of any training or exercises the facility conducted recently. </a:t>
            </a:r>
          </a:p>
          <a:p>
            <a:pPr lvl="2"/>
            <a:r>
              <a:rPr lang="en-US" dirty="0"/>
              <a:t>Have residents provide input to the facility risk assessment. Also, find out how residents and their families can take part in any testing exercises or drills.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20</a:t>
            </a:fld>
            <a:endParaRPr lang="cs-CZ"/>
          </a:p>
        </p:txBody>
      </p:sp>
      <p:sp>
        <p:nvSpPr>
          <p:cNvPr id="5" name="Footer Placeholder 4">
            <a:extLst>
              <a:ext uri="{FF2B5EF4-FFF2-40B4-BE49-F238E27FC236}">
                <a16:creationId xmlns:a16="http://schemas.microsoft.com/office/drawing/2014/main" id="{261B1B07-A83D-45A5-A59D-5218BE9DDEA1}"/>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9732BD68-E443-41AC-8BDF-2ACBC1604BDC}"/>
              </a:ext>
            </a:extLst>
          </p:cNvPr>
          <p:cNvSpPr>
            <a:spLocks noGrp="1"/>
          </p:cNvSpPr>
          <p:nvPr>
            <p:ph type="hdr" sz="quarter"/>
          </p:nvPr>
        </p:nvSpPr>
        <p:spPr/>
        <p:txBody>
          <a:bodyPr/>
          <a:lstStyle/>
          <a:p>
            <a:r>
              <a:rPr lang="en-US"/>
              <a:t>ICARE: Infection Control Advocate and Resident Education</a:t>
            </a:r>
            <a:endParaRPr lang="en-US" dirty="0"/>
          </a:p>
        </p:txBody>
      </p:sp>
      <p:sp>
        <p:nvSpPr>
          <p:cNvPr id="10" name="Slide Image Placeholder 9">
            <a:extLst>
              <a:ext uri="{FF2B5EF4-FFF2-40B4-BE49-F238E27FC236}">
                <a16:creationId xmlns:a16="http://schemas.microsoft.com/office/drawing/2014/main" id="{8B4B8129-E213-41E2-91FD-A37A42A1B92E}"/>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7064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dirty="0"/>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Thank you watching this lesson, please see the ICARE website for additional lessons, information, and support. </a:t>
            </a:r>
          </a:p>
          <a:p>
            <a:pPr lvl="0"/>
            <a:endParaRPr lang="en-US" dirty="0"/>
          </a:p>
          <a:p>
            <a:pPr lvl="0"/>
            <a:r>
              <a:rPr lang="en-US" dirty="0"/>
              <a:t>References &amp; Resource:</a:t>
            </a:r>
          </a:p>
          <a:p>
            <a:pPr lvl="2"/>
            <a:r>
              <a:rPr lang="en-US" dirty="0"/>
              <a:t>FEMA, Animals in Disasters: The Four Phase of Emergency Management. https://training.fema.gov/emiweb/downloads/is10_unit3.doc</a:t>
            </a:r>
          </a:p>
          <a:p>
            <a:pPr lvl="2"/>
            <a:r>
              <a:rPr lang="en-US" dirty="0"/>
              <a:t>CMS, Emergency Preparedness Rule. https://www.cms.gov/Medicare/Provider-Enrollment-and-Certification/SurveyCertEmergPrep/Emergency-Prep-Rule </a:t>
            </a:r>
          </a:p>
          <a:p>
            <a:pPr lvl="2"/>
            <a:r>
              <a:rPr lang="en-US" dirty="0"/>
              <a:t>CMS, ,Understanding the Emergency Preparedness Final Rule (PowerPoint Presentation). https://www.cms.gov/Medicare/Provider-Enrollment-and-Certification/SurveyCertEmergPrep/Downloads/General-Presentation-Overview-EP-.pptx</a:t>
            </a:r>
          </a:p>
          <a:p>
            <a:pPr lvl="2"/>
            <a:r>
              <a:rPr lang="en-US" dirty="0"/>
              <a:t>CMS State Operations Manual, Appendix Z. https://www.cms.gov/Regulations-and-Guidance/Guidance/Manuals/Downloads/som107ap_z_emergprep.pdf</a:t>
            </a:r>
          </a:p>
          <a:p>
            <a:pPr lvl="2"/>
            <a:r>
              <a:rPr lang="en-US" dirty="0"/>
              <a:t>CMS Memo QSO-20-21-ALL. Guidance Related to Emergency Preparedness- Exercise Exemption base on A Facility’s Activation of their Emergency Plan. Revised 5/26/22. https://www.cms.gov/files/document/qso-20-41-all-revised-05262022.pdf</a:t>
            </a:r>
          </a:p>
          <a:p>
            <a:pPr lvl="2"/>
            <a:r>
              <a:rPr lang="en-US" dirty="0"/>
              <a:t>CMS Core Emergency Preparedness Elements. https://www.cms.gov/Medicare/Provider-Enrollment-and-Certification/SurveyCertEmergPrep/Core-EP-Rule-Elements</a:t>
            </a:r>
          </a:p>
          <a:p>
            <a:pPr lvl="2"/>
            <a:r>
              <a:rPr lang="en-US" dirty="0"/>
              <a:t>CMS Emergency Preparedness Acronyms &amp; Glossary List. https://www.cms.gov/Medicare/Provider-Enrollment-and-Certification/SurveyCertEmergPrep/Downloads/CMS_EP_Acronym-Glossary_final.pdf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Infection Prevention Guide to Long-Term Care, 2nd Edition. Chapter 1: Infection Prevention in Long-term Care. Association for Professionals in Infection Control and Epidemiology; 2019. Arlington, VA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Infection Prevention Guide to Long-Term Care, 2nd Edition. Chapter 10: Water Management Program to Prevent Waterborne Diseases. Association for Professionals in Infection Control and Epidemiology; 2019. Arlington, VA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Infection Prevention Guide to Long-Term Care, 2nd Edition. Chapter 11: Emergency and Disaster Preparedness. Association for Professionals in Infection Control and Epidemiology; 2019. Arlington, VA</a:t>
            </a:r>
          </a:p>
          <a:p>
            <a:pPr lvl="2"/>
            <a:r>
              <a:rPr lang="en-US" dirty="0"/>
              <a:t>CMS QSO-20-03-NH. November 22, 2019. Attachment A Long-Term Care (LTC) Infection Control Worksheet. Infection Control Self-Assessment tool for nursing homes. https://www.cms.gov/files/document/qso-20-03-nh.pdf</a:t>
            </a:r>
          </a:p>
          <a:p>
            <a:pPr lvl="2"/>
            <a:r>
              <a:rPr lang="en-US" dirty="0"/>
              <a:t>CMS Appendix PP Guidance to Surveyor for Long-Term Care Facilities: 483.10- Resident Rights (F550- Resident Rights; F584- Safe/Clean/Comfortable/Homelike Environment); 483.75- QAPI; 483.80- Infection Control (F880 Infection Control) https://www.cms.gov/files/document/appendix-pp-guidance-surveyor-long-term-care-facilities.pdf </a:t>
            </a:r>
          </a:p>
          <a:p>
            <a:pPr lvl="2"/>
            <a:r>
              <a:rPr lang="en-US" dirty="0"/>
              <a:t>CMS Infection Prevention, Control &amp; Immunization Survey Pathway Checklist- Survey Resources Zip File (Updated 10/26/22). https://www.cms.gov/medicare/provider-enrollment-and-certification/guidanceforlawsandregulations/nursing-homes</a:t>
            </a:r>
          </a:p>
          <a:p>
            <a:pPr lvl="2"/>
            <a:r>
              <a:rPr lang="en-US" dirty="0"/>
              <a:t>CDC, Reduce Risk from Water. https://www.cdc.gov/hai/prevent/environment/water.html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lvl="2"/>
            <a:endParaRPr lang="en-US" dirty="0"/>
          </a:p>
          <a:p>
            <a:pPr lvl="2"/>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21</a:t>
            </a:fld>
            <a:endParaRPr lang="cs-CZ"/>
          </a:p>
        </p:txBody>
      </p:sp>
      <p:sp>
        <p:nvSpPr>
          <p:cNvPr id="12" name="Slide Image Placeholder 11">
            <a:extLst>
              <a:ext uri="{FF2B5EF4-FFF2-40B4-BE49-F238E27FC236}">
                <a16:creationId xmlns:a16="http://schemas.microsoft.com/office/drawing/2014/main" id="{8DECB2C2-0516-4E71-BEE4-BB4C75BC4D1B}"/>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69494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95611" y="179290"/>
            <a:ext cx="5085567" cy="279498"/>
          </a:xfrm>
        </p:spPr>
        <p:txBody>
          <a:bodyPr/>
          <a:lstStyle>
            <a:lvl1pPr algn="l">
              <a:defRPr sz="1200"/>
            </a:lvl1pPr>
          </a:lstStyle>
          <a:p>
            <a:r>
              <a:rPr lang="en-US"/>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(ADVANCE) It’s a cold and windy day at the Springville nursing home. </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3</a:t>
            </a:fld>
            <a:endParaRPr lang="cs-CZ"/>
          </a:p>
        </p:txBody>
      </p:sp>
      <p:sp>
        <p:nvSpPr>
          <p:cNvPr id="12" name="Slide Image Placeholder 11">
            <a:extLst>
              <a:ext uri="{FF2B5EF4-FFF2-40B4-BE49-F238E27FC236}">
                <a16:creationId xmlns:a16="http://schemas.microsoft.com/office/drawing/2014/main" id="{A47A7D1D-2B1F-4065-B947-20DF27958526}"/>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70975" y="179290"/>
            <a:ext cx="5085567" cy="279498"/>
          </a:xfrm>
        </p:spPr>
        <p:txBody>
          <a:bodyPr/>
          <a:lstStyle>
            <a:lvl1pPr algn="l">
              <a:defRPr sz="1200"/>
            </a:lvl1pPr>
          </a:lstStyle>
          <a:p>
            <a:r>
              <a:rPr lang="en-US" dirty="0"/>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Ms. Stella Johnson, a resident at the Springville Nursing Home, has been working with Susanna, the nursing home’s pharmacist and infection preventionist, on a special committee made up of other residents and family members. The committee has been providing input regarding how to better communicate and apply infection prevention to those with dementia. Things are going very well and some great measures are being put in place. But the cold and windy weather has interrupted their planned meeting for this week. As Ms. Johnson and Susanna discuss rescheduling the meeting, Mr. Robert Williams, Springville’s nursing home administrator, rushes over to speak with Susanna. A winter weather alert has been issued for the area and the nursing home’s emergency preparedness plan has been activated. He needs Susanna to assume her role in the plan- including preparing for any possible infectious disease outbreaks if there are any disruptions to day to day activities. </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4</a:t>
            </a:fld>
            <a:endParaRPr lang="cs-CZ"/>
          </a:p>
        </p:txBody>
      </p:sp>
      <p:sp>
        <p:nvSpPr>
          <p:cNvPr id="12" name="Slide Image Placeholder 11">
            <a:extLst>
              <a:ext uri="{FF2B5EF4-FFF2-40B4-BE49-F238E27FC236}">
                <a16:creationId xmlns:a16="http://schemas.microsoft.com/office/drawing/2014/main" id="{4938C1D0-2829-4454-BBC5-556D42B39213}"/>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08137" y="17929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This possible emergency and Mr. William’s comments worry Ms. Johnson- she wonders: What is needed to prepare and respond to emergencies in a nursing home? What are outbreaks and how can they be stopped? </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5</a:t>
            </a:fld>
            <a:endParaRPr lang="cs-CZ"/>
          </a:p>
        </p:txBody>
      </p:sp>
      <p:sp>
        <p:nvSpPr>
          <p:cNvPr id="12" name="Slide Image Placeholder 11">
            <a:extLst>
              <a:ext uri="{FF2B5EF4-FFF2-40B4-BE49-F238E27FC236}">
                <a16:creationId xmlns:a16="http://schemas.microsoft.com/office/drawing/2014/main" id="{F63F972F-54FF-409F-99E7-779819B43582}"/>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86216" y="17145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After this lesson, you will be able to answer the following questions: </a:t>
            </a:r>
          </a:p>
          <a:p>
            <a:pPr lvl="1"/>
            <a:r>
              <a:rPr lang="en-US" dirty="0"/>
              <a:t>What are the elements a nursing home must consider to prepare and respond to emergencies? </a:t>
            </a:r>
          </a:p>
          <a:p>
            <a:pPr lvl="1"/>
            <a:r>
              <a:rPr lang="en-US" dirty="0"/>
              <a:t>What constitutes an infectious disease outbreak and how can they be prevented and controlled ? Lastly, </a:t>
            </a:r>
          </a:p>
          <a:p>
            <a:pPr lvl="1"/>
            <a:r>
              <a:rPr lang="en-US" dirty="0"/>
              <a:t>How can planning and participation respect resident rights while preventing and controlling infections?</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6</a:t>
            </a:fld>
            <a:endParaRPr lang="cs-CZ"/>
          </a:p>
        </p:txBody>
      </p:sp>
      <p:sp>
        <p:nvSpPr>
          <p:cNvPr id="12" name="Slide Image Placeholder 11">
            <a:extLst>
              <a:ext uri="{FF2B5EF4-FFF2-40B4-BE49-F238E27FC236}">
                <a16:creationId xmlns:a16="http://schemas.microsoft.com/office/drawing/2014/main" id="{8C15E81D-9909-4EED-BFF3-450631926AD6}"/>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09146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We have all experienced an emergency in one way or another, as individuals as well as members of a community. In order to plan and manage emergencies, it is important to think of four different emergency phases. The first phase is mitigation. Mitigation includes actions that take place before emergencies to prevent them and after emergencies, to minimize their damage. Mitigation can includes actions such as having fire alarms. The next phase is preparedness. Preparedness includes the plans to handle an emergencies when they do occur and of course, occurs before an emergency. Preparedness includes activities such as a plan for evacuating a building during a flood. The next phase is response. Response occurs during an emergency and is putting your plan in place to save lives and minimize damage. For example, a response action could be sheltering in place during a hurricane. The last phase is recovery. As you can imagine, recover takes place after a disaster and includes actions to return to normal or to a even safer situation. Recovery can include actions such as having special structural reinforcements in a building located in an earthquake prone area. The main point is that actions can be take to prevent or minimize emergencies with the proper planning!</a:t>
            </a:r>
          </a:p>
        </p:txBody>
      </p:sp>
      <p:sp>
        <p:nvSpPr>
          <p:cNvPr id="4" name="Slide Number Placeholder 3"/>
          <p:cNvSpPr>
            <a:spLocks noGrp="1"/>
          </p:cNvSpPr>
          <p:nvPr>
            <p:ph type="sldNum" sz="quarter" idx="10"/>
          </p:nvPr>
        </p:nvSpPr>
        <p:spPr/>
        <p:txBody>
          <a:bodyPr/>
          <a:lstStyle/>
          <a:p>
            <a:fld id="{871B2431-D351-4C6E-A3CF-9DFAC0E3E050}" type="slidenum">
              <a:rPr lang="cs-CZ" smtClean="0"/>
              <a:pPr/>
              <a:t>7</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16289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In order for nursing home communities to manage emergencies through the four phases, mitigation, preparedness, response, and recovery, they must have a emergency preparedness program. The emergency preparedness program is made up of four core elements which should be written and documented. The first element is Risk Assessment and Planning. For this element, nursing homes must complete a facility-specific and community-specific risk assessment using an all hazards approach as part of their emergency plan. Nursing homes need to consider specific characteristics of their nursing home: what is the profile of the residents? This includes the number of residents and their physical and cognitive conditions and disabilities. What are their physical and emotional needs? This includes activities for which they may need assistance like bathing or going to the bathroom and treatments like oxygen therapy. This also includes religious or cultural needs.</a:t>
            </a:r>
          </a:p>
          <a:p>
            <a:pPr lvl="1"/>
            <a:r>
              <a:rPr lang="en-US" dirty="0"/>
              <a:t> Also, what are the capabilities of the nursing home, so what are the resources they have to meet resident needs and their capacities, so the max services they can provide given their resources. What services are offered by the nursing home to meet resident needs? This includes helping residents bath and go to the bathroom. What is needed to provide these services in a competent manner day-to-day and also during and after an emergency? This includes staffing, the functions they service to meet resident needs, and the training and education the nursing home provides to ensure the staff can competently provide services. What are the physical and environmental resources required to meet resident needs? This includes the physical building structure, services like telephone, but also equipment and supplies such as wheelchairs, gloves, gowns, and goggles. Lastly, what business infrastructures are needed to ensure care continues throughout an emergency?</a:t>
            </a:r>
          </a:p>
          <a:p>
            <a:pPr lvl="1"/>
            <a:r>
              <a:rPr lang="en-US" dirty="0"/>
              <a:t>Again, the assessment must also focus on community risks and have an all-hazards approach. This means that the nursing home needs to consider risks in the general community that can affect the nursing home such as increased COVID-19 in the community. An all-hazards approach means that a nursing home needs to be board in their approach and the risk assessment should not focus on one specific type of emergency but instead how to respond broadly to emergencies specific to their geographic location. </a:t>
            </a:r>
          </a:p>
          <a:p>
            <a:pPr lvl="1"/>
            <a:r>
              <a:rPr lang="en-US" dirty="0"/>
              <a:t>The risk assessment is used to inform an overall emergency plan. The emergency plan must include strategies to address the risks and priority emergencies identified from the risk assessment. The plan must also address how nursing homes will cooperate and collaborate with state and local emergency preparedness officials. Both the risk assessment and emergency plan must be reviewed and updated at least once a year.</a:t>
            </a:r>
          </a:p>
          <a:p>
            <a:pPr lvl="1"/>
            <a:endParaRPr lang="en-US" dirty="0"/>
          </a:p>
          <a:p>
            <a:r>
              <a:rPr lang="en-US" dirty="0"/>
              <a:t>Know Before You Go!</a:t>
            </a:r>
          </a:p>
          <a:p>
            <a:pPr lvl="1"/>
            <a:r>
              <a:rPr lang="en-US" dirty="0"/>
              <a:t>Facility Assessment is covered in the State Operations Manual, Appendix PP- Guidance to Surveyors for Long-Term Care Facilities. Facility Assessments (§483.70e; F tag F808. Federal surveyors use F tags (different from E tags) to document and communicate violations related to care quality.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There are several tools and templates to help nursing homes complete risk assessments as noted below. As a nursing home completes their assessment, they may use a Hazards and Vulnerability tool. This is a special tool which provides a scoring nursing homes can use to identify  high volume or high risk priority areas for their emergency plan</a:t>
            </a:r>
          </a:p>
          <a:p>
            <a:pPr marL="1257300" marR="0" lvl="2" indent="-171450" algn="l" defTabSz="914400" rtl="0" eaLnBrk="1" fontAlgn="auto" latinLnBrk="0" hangingPunct="1">
              <a:lnSpc>
                <a:spcPct val="100000"/>
              </a:lnSpc>
              <a:spcBef>
                <a:spcPts val="0"/>
              </a:spcBef>
              <a:spcAft>
                <a:spcPts val="0"/>
              </a:spcAft>
              <a:buClrTx/>
              <a:buSzTx/>
              <a:tabLst/>
              <a:defRPr/>
            </a:pPr>
            <a:r>
              <a:rPr lang="en-US" dirty="0"/>
              <a:t>AHCA/NCL, Hazards and Vulnerability Assessment Tool. https://www.ahcancal.org/Survey-Regulatory-Legal/Documents/Copy%20of%20Your%20Facility's%20Hazard%20%20Vulnerability.xlsx</a:t>
            </a:r>
          </a:p>
          <a:p>
            <a:pPr marL="1257300" marR="0" lvl="2" indent="-171450" algn="l" defTabSz="914400" rtl="0" eaLnBrk="1" fontAlgn="auto" latinLnBrk="0" hangingPunct="1">
              <a:lnSpc>
                <a:spcPct val="100000"/>
              </a:lnSpc>
              <a:spcBef>
                <a:spcPts val="0"/>
              </a:spcBef>
              <a:spcAft>
                <a:spcPts val="0"/>
              </a:spcAft>
              <a:buClrTx/>
              <a:buSzTx/>
              <a:tabLst/>
              <a:defRPr/>
            </a:pPr>
            <a:r>
              <a:rPr lang="en-US" dirty="0"/>
              <a:t>CMS, Quality Improvement Organizations, Facility Assessment Tool: https://qioprogram.org/facility-assessment-tool\</a:t>
            </a:r>
          </a:p>
          <a:p>
            <a:pPr marL="1257300" marR="0" lvl="2" indent="-171450" algn="l" defTabSz="914400" rtl="0" eaLnBrk="1" fontAlgn="auto" latinLnBrk="0" hangingPunct="1">
              <a:lnSpc>
                <a:spcPct val="100000"/>
              </a:lnSpc>
              <a:spcBef>
                <a:spcPts val="0"/>
              </a:spcBef>
              <a:spcAft>
                <a:spcPts val="0"/>
              </a:spcAft>
              <a:buClrTx/>
              <a:buSzTx/>
              <a:tabLst/>
              <a:defRPr/>
            </a:pPr>
            <a:r>
              <a:rPr lang="en-US" dirty="0"/>
              <a:t>Leading Age, Facility Assessment Template: https://leadingageil.org/resources/3%20Facility%20Assessment%20Template%20with%20Instructions.pdf </a:t>
            </a:r>
          </a:p>
          <a:p>
            <a:pPr marL="628650" marR="0" lvl="1" indent="-171450" algn="l" defTabSz="914400" rtl="0" eaLnBrk="1" fontAlgn="auto" latinLnBrk="0" hangingPunct="1">
              <a:lnSpc>
                <a:spcPct val="100000"/>
              </a:lnSpc>
              <a:spcBef>
                <a:spcPts val="0"/>
              </a:spcBef>
              <a:spcAft>
                <a:spcPts val="0"/>
              </a:spcAft>
              <a:buClrTx/>
              <a:buSzTx/>
              <a:tabLst/>
              <a:defRPr/>
            </a:pPr>
            <a:r>
              <a:rPr lang="en-US" dirty="0"/>
              <a:t>CMS states that at a minimum the risk assessment must involve, at a minimum the nursing home administrator and a governing body. </a:t>
            </a:r>
          </a:p>
          <a:p>
            <a:pPr marL="628650" marR="0" lvl="1" indent="-171450" algn="l" defTabSz="914400" rtl="0" eaLnBrk="1" fontAlgn="auto" latinLnBrk="0" hangingPunct="1">
              <a:lnSpc>
                <a:spcPct val="100000"/>
              </a:lnSpc>
              <a:spcBef>
                <a:spcPts val="0"/>
              </a:spcBef>
              <a:spcAft>
                <a:spcPts val="0"/>
              </a:spcAft>
              <a:buClrTx/>
              <a:buSzTx/>
              <a:buFontTx/>
              <a:buNone/>
              <a:tabLst/>
              <a:defRPr/>
            </a:pPr>
            <a:r>
              <a:rPr lang="en-US" dirty="0"/>
              <a:t>Emergency preparedness for 17 different healthcare facility types, including long-term care facilities, is covered in the State Operations Manual, Appendix Z- Emergency Preparedness for All Providers and Certified Supplier Types. Federal surveyors use E tags (different from F tags) to document and communicate violations related to emergency preparedness.</a:t>
            </a:r>
          </a:p>
          <a:p>
            <a:pPr marL="628650" marR="0" lvl="1" indent="-171450" algn="l" defTabSz="914400" rtl="0" eaLnBrk="1" fontAlgn="auto" latinLnBrk="0" hangingPunct="1">
              <a:lnSpc>
                <a:spcPct val="100000"/>
              </a:lnSpc>
              <a:spcBef>
                <a:spcPts val="0"/>
              </a:spcBef>
              <a:spcAft>
                <a:spcPts val="0"/>
              </a:spcAft>
              <a:buClrTx/>
              <a:buSzTx/>
              <a:tabLst/>
              <a:defRPr/>
            </a:pPr>
            <a:r>
              <a:rPr lang="en-US" dirty="0"/>
              <a:t> </a:t>
            </a:r>
          </a:p>
          <a:p>
            <a:pPr marL="1257300" marR="0" lvl="2" indent="-171450" algn="l" defTabSz="914400" rtl="0" eaLnBrk="1" fontAlgn="auto" latinLnBrk="0" hangingPunct="1">
              <a:lnSpc>
                <a:spcPct val="100000"/>
              </a:lnSpc>
              <a:spcBef>
                <a:spcPts val="0"/>
              </a:spcBef>
              <a:spcAft>
                <a:spcPts val="0"/>
              </a:spcAft>
              <a:buClrTx/>
              <a:buSzTx/>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lvl="1"/>
            <a:endParaRPr lang="en-US" dirty="0"/>
          </a:p>
          <a:p>
            <a:pPr lvl="1"/>
            <a:endParaRPr lang="en-US" dirty="0"/>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8</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62886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The next element of the emergency preparedness program includes developing detailed policies and procedures. These policies and procedures must be based on the risk assessment, the emergency preparedness plan, and the communication plan. We will discuss the communication plan next. So the emergency preparedness policies and procedures must address evacuation. If residents are evacuated to a shelter or other location, how will the nursing home will track staff and residents? There must also be policies and procedures regarding sheltering in place if the nursing home cannot evacuate during an emergency if it is needed. Policies and procedures must also detail how medical documentation will be shared to protect privacy throughout and after an emergency. To ensure the nursing home is able to continue care, policies and procedures must be put in place regarding surge staff and volunteers. In the event the nursing home cannot provide care, policies and procedures must address arrangements for another facility to provide care. Lastly, policies and procedures must be updated and reviewed annually.  </a:t>
            </a:r>
          </a:p>
          <a:p>
            <a:pPr lvl="1"/>
            <a:endParaRPr lang="en-US" dirty="0"/>
          </a:p>
          <a:p>
            <a:r>
              <a:rPr lang="en-US" dirty="0"/>
              <a:t>Know Before You Go!</a:t>
            </a:r>
          </a:p>
          <a:p>
            <a:pPr marL="628650" marR="0" lvl="1" indent="-171450" algn="l" defTabSz="914400" rtl="0" eaLnBrk="1" fontAlgn="auto" latinLnBrk="0" hangingPunct="1">
              <a:lnSpc>
                <a:spcPct val="100000"/>
              </a:lnSpc>
              <a:spcBef>
                <a:spcPts val="0"/>
              </a:spcBef>
              <a:spcAft>
                <a:spcPts val="0"/>
              </a:spcAft>
              <a:buClrTx/>
              <a:buSzTx/>
              <a:buFontTx/>
              <a:buNone/>
              <a:tabLst/>
              <a:defRPr/>
            </a:pPr>
            <a:r>
              <a:rPr lang="en-US" dirty="0"/>
              <a:t>Emergency preparedness for 17 different healthcare facility types, including long-term care facilities, is covered in the State Operations Manual, Appendix Z- Emergency Preparedness for All Providers and Certified Supplier Types. Federal surveyors use E tags (different from F tags) to document and communicate violations related to emergency preparedness.</a:t>
            </a:r>
          </a:p>
          <a:p>
            <a:pPr marL="628650" marR="0" lvl="1" indent="-171450" algn="l" defTabSz="914400" rtl="0" eaLnBrk="1" fontAlgn="auto" latinLnBrk="0" hangingPunct="1">
              <a:lnSpc>
                <a:spcPct val="100000"/>
              </a:lnSpc>
              <a:spcBef>
                <a:spcPts val="0"/>
              </a:spcBef>
              <a:spcAft>
                <a:spcPts val="0"/>
              </a:spcAft>
              <a:buClrTx/>
              <a:buSzTx/>
              <a:tabLst/>
              <a:defRPr/>
            </a:pPr>
            <a:r>
              <a:rPr lang="en-US" dirty="0"/>
              <a:t> </a:t>
            </a:r>
          </a:p>
          <a:p>
            <a:pPr marL="1257300" marR="0" lvl="2" indent="-171450" algn="l" defTabSz="914400" rtl="0" eaLnBrk="1" fontAlgn="auto" latinLnBrk="0" hangingPunct="1">
              <a:lnSpc>
                <a:spcPct val="100000"/>
              </a:lnSpc>
              <a:spcBef>
                <a:spcPts val="0"/>
              </a:spcBef>
              <a:spcAft>
                <a:spcPts val="0"/>
              </a:spcAft>
              <a:buClrTx/>
              <a:buSzTx/>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lvl="1"/>
            <a:endParaRPr lang="en-US" dirty="0"/>
          </a:p>
          <a:p>
            <a:pPr lvl="1"/>
            <a:endParaRPr lang="en-US" dirty="0"/>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9</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783241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Limit presentations to a maximum of 10 slides when possible</a:t>
            </a:r>
          </a:p>
          <a:p>
            <a:pPr marL="342900" indent="-342900">
              <a:lnSpc>
                <a:spcPct val="150000"/>
              </a:lnSpc>
              <a:buFont typeface="Arial" panose="020B0604020202020204" pitchFamily="34" charset="0"/>
              <a:buChar char="•"/>
            </a:pPr>
            <a:r>
              <a:rPr lang="en-US" dirty="0">
                <a:latin typeface="Calibri" panose="020F0502020204030204" pitchFamily="34" charset="0"/>
              </a:rPr>
              <a:t>Keep presentation</a:t>
            </a:r>
            <a:r>
              <a:rPr lang="en-US" baseline="0" dirty="0">
                <a:latin typeface="Calibri" panose="020F0502020204030204" pitchFamily="34" charset="0"/>
              </a:rPr>
              <a:t> to 20 minutes maximum</a:t>
            </a:r>
          </a:p>
          <a:p>
            <a:pPr marL="342900" indent="-342900">
              <a:lnSpc>
                <a:spcPct val="150000"/>
              </a:lnSpc>
              <a:buFont typeface="Arial" panose="020B0604020202020204" pitchFamily="34" charset="0"/>
              <a:buChar char="•"/>
            </a:pPr>
            <a:r>
              <a:rPr lang="en-US" baseline="0" dirty="0">
                <a:latin typeface="Calibri" panose="020F0502020204030204" pitchFamily="34" charset="0"/>
              </a:rPr>
              <a:t>Font size between 28-30 pt. minimum</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Use this standard template with fewer words, larger type</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Recommend fonts: Helvetica (sans serif) or Garamond (serif). Be consistent with one font.</a:t>
            </a:r>
          </a:p>
          <a:p>
            <a:pPr marL="342900" indent="-342900">
              <a:lnSpc>
                <a:spcPct val="150000"/>
              </a:lnSpc>
              <a:buFont typeface="Arial" panose="020B0604020202020204" pitchFamily="34" charset="0"/>
              <a:buChar char="•"/>
            </a:pPr>
            <a:r>
              <a:rPr lang="en-US" dirty="0">
                <a:latin typeface="Calibri" panose="020F0502020204030204" pitchFamily="34" charset="0"/>
              </a:rPr>
              <a:t>Begin with a succinct summary statement on Opening Slide that defines </a:t>
            </a:r>
            <a:br>
              <a:rPr lang="en-US" dirty="0">
                <a:latin typeface="Calibri" panose="020F0502020204030204" pitchFamily="34" charset="0"/>
              </a:rPr>
            </a:br>
            <a:r>
              <a:rPr lang="en-US" dirty="0">
                <a:latin typeface="Calibri" panose="020F0502020204030204" pitchFamily="34" charset="0"/>
              </a:rPr>
              <a:t>what will be presented and why this is relevant </a:t>
            </a:r>
          </a:p>
          <a:p>
            <a:pPr marL="342900" indent="-342900">
              <a:lnSpc>
                <a:spcPct val="150000"/>
              </a:lnSpc>
              <a:buFont typeface="Arial" panose="020B0604020202020204" pitchFamily="34" charset="0"/>
              <a:buChar char="•"/>
            </a:pPr>
            <a:r>
              <a:rPr lang="en-US" dirty="0">
                <a:latin typeface="Calibri" panose="020F0502020204030204" pitchFamily="34" charset="0"/>
              </a:rPr>
              <a:t>Simplify data to graphically show the key trend(s) or challenge(s)</a:t>
            </a:r>
          </a:p>
          <a:p>
            <a:pPr marL="342900" indent="-342900">
              <a:lnSpc>
                <a:spcPct val="150000"/>
              </a:lnSpc>
              <a:buFont typeface="Arial" panose="020B0604020202020204" pitchFamily="34" charset="0"/>
              <a:buChar char="•"/>
            </a:pPr>
            <a:r>
              <a:rPr lang="en-US" sz="1800" b="0" i="0" kern="1200" dirty="0">
                <a:solidFill>
                  <a:schemeClr val="tx1"/>
                </a:solidFill>
                <a:effectLst/>
                <a:latin typeface="+mn-lt"/>
                <a:ea typeface="+mn-ea"/>
                <a:cs typeface="+mn-cs"/>
              </a:rPr>
              <a:t>Use high quality graphics and 300 dpi photos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B883047D-F325-8F47-9A24-745E92E5C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765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0-7C2C-5D4F-8E83-C2C38A654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F9481-AB2D-E14C-A2E5-D08A21ADFBAE}"/>
              </a:ext>
            </a:extLst>
          </p:cNvPr>
          <p:cNvSpPr>
            <a:spLocks noGrp="1"/>
          </p:cNvSpPr>
          <p:nvPr>
            <p:ph sz="half" idx="1"/>
          </p:nvPr>
        </p:nvSpPr>
        <p:spPr>
          <a:xfrm>
            <a:off x="838200" y="2664823"/>
            <a:ext cx="5181600" cy="3148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4169D-0A2A-BB4A-A6AA-BDFE1AFE5ED7}"/>
              </a:ext>
            </a:extLst>
          </p:cNvPr>
          <p:cNvSpPr>
            <a:spLocks noGrp="1"/>
          </p:cNvSpPr>
          <p:nvPr>
            <p:ph sz="half" idx="2"/>
          </p:nvPr>
        </p:nvSpPr>
        <p:spPr>
          <a:xfrm>
            <a:off x="6172200" y="2664823"/>
            <a:ext cx="5181600" cy="3148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D81EFA0-2211-B44A-8F4E-46E2E1B112D4}"/>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0428326C-0974-894C-8C77-5D82D34F9E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E53BA-8FB1-6E49-8698-722AEAFB3C48}"/>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90291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98F6-EF5F-5A49-B18B-F3947FA461A5}"/>
              </a:ext>
            </a:extLst>
          </p:cNvPr>
          <p:cNvSpPr>
            <a:spLocks noGrp="1"/>
          </p:cNvSpPr>
          <p:nvPr>
            <p:ph type="title"/>
          </p:nvPr>
        </p:nvSpPr>
        <p:spPr>
          <a:xfrm>
            <a:off x="839788" y="1221373"/>
            <a:ext cx="10515600" cy="7436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67D3-B6B1-0A4B-8C42-A12B13E755E5}"/>
              </a:ext>
            </a:extLst>
          </p:cNvPr>
          <p:cNvSpPr>
            <a:spLocks noGrp="1"/>
          </p:cNvSpPr>
          <p:nvPr>
            <p:ph type="body" idx="1"/>
          </p:nvPr>
        </p:nvSpPr>
        <p:spPr>
          <a:xfrm>
            <a:off x="839788" y="212828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CDC6-65BA-AD41-AC33-BAC251A7F133}"/>
              </a:ext>
            </a:extLst>
          </p:cNvPr>
          <p:cNvSpPr>
            <a:spLocks noGrp="1"/>
          </p:cNvSpPr>
          <p:nvPr>
            <p:ph sz="half" idx="2"/>
          </p:nvPr>
        </p:nvSpPr>
        <p:spPr>
          <a:xfrm>
            <a:off x="839788" y="3115487"/>
            <a:ext cx="5157787"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964FF7-8928-D84F-B167-D03BAF7EE96B}"/>
              </a:ext>
            </a:extLst>
          </p:cNvPr>
          <p:cNvSpPr>
            <a:spLocks noGrp="1"/>
          </p:cNvSpPr>
          <p:nvPr>
            <p:ph type="body" sz="quarter" idx="3"/>
          </p:nvPr>
        </p:nvSpPr>
        <p:spPr>
          <a:xfrm>
            <a:off x="6172200" y="21282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3FDC176-D44A-EF46-8C06-B12F5636A42E}"/>
              </a:ext>
            </a:extLst>
          </p:cNvPr>
          <p:cNvSpPr>
            <a:spLocks noGrp="1"/>
          </p:cNvSpPr>
          <p:nvPr>
            <p:ph sz="quarter" idx="4"/>
          </p:nvPr>
        </p:nvSpPr>
        <p:spPr>
          <a:xfrm>
            <a:off x="6172200" y="3115487"/>
            <a:ext cx="5183188"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44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AE65-807E-F441-B83D-D90008706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CF9B1-F2C3-2047-B10D-15640124FCA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4" name="Footer Placeholder 3">
            <a:extLst>
              <a:ext uri="{FF2B5EF4-FFF2-40B4-BE49-F238E27FC236}">
                <a16:creationId xmlns:a16="http://schemas.microsoft.com/office/drawing/2014/main" id="{52F20730-1753-8D4B-93B4-7618F80E98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699A22-8AD6-1042-9E32-030AC4D50EA8}"/>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54373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09F2-7599-CB40-8C87-BADE573D8DF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3" name="Footer Placeholder 2">
            <a:extLst>
              <a:ext uri="{FF2B5EF4-FFF2-40B4-BE49-F238E27FC236}">
                <a16:creationId xmlns:a16="http://schemas.microsoft.com/office/drawing/2014/main" id="{D1D5187A-807A-2D45-BC7B-0FDABFF617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C0AC7F-2620-D54C-AD3A-7E5CC82F48A7}"/>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72505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148-B2D4-2546-BCC0-C2C94E2418B8}"/>
              </a:ext>
            </a:extLst>
          </p:cNvPr>
          <p:cNvSpPr>
            <a:spLocks noGrp="1"/>
          </p:cNvSpPr>
          <p:nvPr>
            <p:ph type="title"/>
          </p:nvPr>
        </p:nvSpPr>
        <p:spPr>
          <a:xfrm>
            <a:off x="839788" y="1226562"/>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387412-C7D8-B24C-AB79-B03EF2180990}"/>
              </a:ext>
            </a:extLst>
          </p:cNvPr>
          <p:cNvSpPr>
            <a:spLocks noGrp="1"/>
          </p:cNvSpPr>
          <p:nvPr>
            <p:ph idx="1"/>
          </p:nvPr>
        </p:nvSpPr>
        <p:spPr>
          <a:xfrm>
            <a:off x="5183188" y="1226564"/>
            <a:ext cx="6172200" cy="4514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9CD0A-675C-3240-892D-22D4671C6D55}"/>
              </a:ext>
            </a:extLst>
          </p:cNvPr>
          <p:cNvSpPr>
            <a:spLocks noGrp="1"/>
          </p:cNvSpPr>
          <p:nvPr>
            <p:ph type="body" sz="half" idx="2"/>
          </p:nvPr>
        </p:nvSpPr>
        <p:spPr>
          <a:xfrm>
            <a:off x="839788" y="2488474"/>
            <a:ext cx="3932237" cy="32526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F5BCA-97BB-504B-A7AE-067D760BBC5E}"/>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ACB45641-5C34-A24D-B016-309808B7DE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26DFB3-312C-1B40-9A12-4E3B1A79DF13}"/>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48499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2AD7-CC08-6747-B537-34896D059AF3}"/>
              </a:ext>
            </a:extLst>
          </p:cNvPr>
          <p:cNvSpPr>
            <a:spLocks noGrp="1"/>
          </p:cNvSpPr>
          <p:nvPr>
            <p:ph type="title"/>
          </p:nvPr>
        </p:nvSpPr>
        <p:spPr>
          <a:xfrm>
            <a:off x="839788" y="1188719"/>
            <a:ext cx="3932237" cy="97318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E16B09D-BD3E-324B-960F-E724E76AFF3F}"/>
              </a:ext>
            </a:extLst>
          </p:cNvPr>
          <p:cNvSpPr>
            <a:spLocks noGrp="1"/>
          </p:cNvSpPr>
          <p:nvPr>
            <p:ph type="pic" idx="1"/>
          </p:nvPr>
        </p:nvSpPr>
        <p:spPr>
          <a:xfrm>
            <a:off x="5183188" y="1188719"/>
            <a:ext cx="6172200" cy="4617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4F2683-D3CE-6241-9ED4-F0DB2B71E4FA}"/>
              </a:ext>
            </a:extLst>
          </p:cNvPr>
          <p:cNvSpPr>
            <a:spLocks noGrp="1"/>
          </p:cNvSpPr>
          <p:nvPr>
            <p:ph type="body" sz="half" idx="2"/>
          </p:nvPr>
        </p:nvSpPr>
        <p:spPr>
          <a:xfrm>
            <a:off x="839788" y="2299062"/>
            <a:ext cx="3932237" cy="3507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DEABD-B5FE-F148-ABFE-8384AF1A4107}"/>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6E7CE75F-A1CB-F043-B2EC-A120B5A2A0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A02FA1-A8F7-1049-8ADC-6F007BCB5969}"/>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60778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F02-E663-6B43-9225-7E32F24AF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040-4014-724C-85C5-F0CE4EC3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EE85-A649-E542-863C-B5A7507D5853}"/>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0BC34A10-6725-BA41-B545-CDB40250FD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B683F2-F804-2446-A2C0-50BDEA5A579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39082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14CDF-2A42-614D-9258-35D20E297088}"/>
              </a:ext>
            </a:extLst>
          </p:cNvPr>
          <p:cNvSpPr>
            <a:spLocks noGrp="1"/>
          </p:cNvSpPr>
          <p:nvPr>
            <p:ph type="title" orient="vert"/>
          </p:nvPr>
        </p:nvSpPr>
        <p:spPr>
          <a:xfrm>
            <a:off x="8724900" y="1200512"/>
            <a:ext cx="2628900" cy="4945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E5925-06A8-A94F-B656-369DB67DDBAE}"/>
              </a:ext>
            </a:extLst>
          </p:cNvPr>
          <p:cNvSpPr>
            <a:spLocks noGrp="1"/>
          </p:cNvSpPr>
          <p:nvPr>
            <p:ph type="body" orient="vert" idx="1"/>
          </p:nvPr>
        </p:nvSpPr>
        <p:spPr>
          <a:xfrm>
            <a:off x="320040" y="1200512"/>
            <a:ext cx="8252459" cy="4945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06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Include multiyear data when possible and connect the dots with succinct comments in bullet-point form</a:t>
            </a:r>
          </a:p>
          <a:p>
            <a:pPr marL="342900" indent="-342900">
              <a:lnSpc>
                <a:spcPct val="150000"/>
              </a:lnSpc>
              <a:buFont typeface="Arial" panose="020B0604020202020204" pitchFamily="34" charset="0"/>
              <a:buChar char="•"/>
            </a:pPr>
            <a:r>
              <a:rPr lang="en-US" dirty="0">
                <a:latin typeface="Calibri" panose="020F0502020204030204" pitchFamily="34" charset="0"/>
              </a:rPr>
              <a:t>Last slide is a conclusion, e.g. the significance of what we’ve done, are going to do, recommend as next steps</a:t>
            </a:r>
          </a:p>
          <a:p>
            <a:pPr marL="342900" indent="-342900">
              <a:lnSpc>
                <a:spcPct val="150000"/>
              </a:lnSpc>
              <a:buFont typeface="Arial" panose="020B0604020202020204" pitchFamily="34" charset="0"/>
              <a:buChar char="•"/>
            </a:pPr>
            <a:r>
              <a:rPr lang="en-US" dirty="0">
                <a:latin typeface="Calibri" panose="020F0502020204030204" pitchFamily="34" charset="0"/>
              </a:rPr>
              <a:t>Include a call to action for questions as part of closing.</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Smile, make eye contact, keep your head up</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rPr>
              <a:t> </a:t>
            </a:r>
            <a:r>
              <a:rPr lang="en-US" sz="1800" b="0" i="0" kern="1200" dirty="0">
                <a:solidFill>
                  <a:schemeClr val="tx1"/>
                </a:solidFill>
                <a:effectLst/>
                <a:latin typeface="+mn-lt"/>
                <a:ea typeface="+mn-ea"/>
                <a:cs typeface="+mn-cs"/>
              </a:rPr>
              <a:t>Tell stories, don’t just read slides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Additional UNT System style guidelines available online at: </a:t>
            </a:r>
            <a:r>
              <a:rPr lang="en-US" dirty="0">
                <a:latin typeface="Calibri" panose="020F0502020204030204" pitchFamily="34" charset="0"/>
                <a:hlinkClick r:id="rId2"/>
              </a:rPr>
              <a:t>http://www.untsystem.edu/about-us/branding-communication-guide/brand-identity-communications-guide</a:t>
            </a:r>
            <a:r>
              <a:rPr lang="en-US" dirty="0">
                <a:latin typeface="Calibri" panose="020F0502020204030204" pitchFamily="34" charset="0"/>
              </a:rPr>
              <a:t> </a:t>
            </a:r>
          </a:p>
          <a:p>
            <a:pPr fontAlgn="base"/>
            <a:endParaRPr lang="en-US" dirty="0">
              <a:latin typeface="Calibri" panose="020F0502020204030204" pitchFamily="34" charset="0"/>
            </a:endParaRPr>
          </a:p>
          <a:p>
            <a:endParaRPr lang="en-US" sz="3000" dirty="0">
              <a:latin typeface="Calibri" panose="020F0502020204030204" pitchFamily="34" charset="0"/>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9F02EB92-99CD-F849-8A01-00F9B98270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528C8-D50F-B046-B0CE-04CBF02BA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18095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101898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64669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B89-DD47-FF41-8699-5EB495166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3C43C7-4E22-8F49-A632-FB4A2793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23327-69CA-6C4F-82E6-F7E0B0B6606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052E2118-A7E4-BC4A-8E97-99BD99E859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AB2C65-55E0-F243-869B-EBDBDAD29B8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10636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ACF-08C0-D84F-97AB-3144A020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AF86-EA23-EC4A-B6A9-68C72205E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F082A-CAB1-1247-B1FC-C6B63B3455A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EA819E28-4FAC-E74E-894A-D8FE730973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DF7567-1952-DC4A-8CD6-BD98B4957665}"/>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48220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14D0-88D2-524C-A559-67F522FC5E77}"/>
              </a:ext>
            </a:extLst>
          </p:cNvPr>
          <p:cNvSpPr>
            <a:spLocks noGrp="1"/>
          </p:cNvSpPr>
          <p:nvPr>
            <p:ph type="title"/>
          </p:nvPr>
        </p:nvSpPr>
        <p:spPr>
          <a:xfrm>
            <a:off x="831850" y="131132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3D104-45CE-B74D-BF6E-D3014FA80C63}"/>
              </a:ext>
            </a:extLst>
          </p:cNvPr>
          <p:cNvSpPr>
            <a:spLocks noGrp="1"/>
          </p:cNvSpPr>
          <p:nvPr>
            <p:ph type="body" idx="1"/>
          </p:nvPr>
        </p:nvSpPr>
        <p:spPr>
          <a:xfrm>
            <a:off x="831850" y="429455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6A04D-CE9B-2344-934E-D6195F80351B}"/>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EFA87FF2-11DF-E744-85B5-1F7016DC5C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29A317-CA73-5D4B-900F-5F1888CA75E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282554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5582"/>
      </p:ext>
    </p:extLst>
  </p:cSld>
  <p:clrMap bg1="lt1" tx1="dk1" bg2="lt2" tx2="dk2" accent1="accent1" accent2="accent2" accent3="accent3" accent4="accent4" accent5="accent5" accent6="accent6" hlink="hlink" folHlink="folHlink"/>
  <p:sldLayoutIdLst>
    <p:sldLayoutId id="2147483655" r:id="rId1"/>
    <p:sldLayoutId id="2147483711" r:id="rId2"/>
    <p:sldLayoutId id="2147483709" r:id="rId3"/>
    <p:sldLayoutId id="2147483689" r:id="rId4"/>
    <p:sldLayoutId id="2147483690" r:id="rId5"/>
    <p:sldLayoutId id="2147483712" r:id="rId6"/>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FE60A-6261-9C41-9A25-D2AD67261CC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EACA5B6-626C-9A41-AB8D-0DBD5292659F}"/>
              </a:ext>
            </a:extLst>
          </p:cNvPr>
          <p:cNvSpPr>
            <a:spLocks noGrp="1"/>
          </p:cNvSpPr>
          <p:nvPr>
            <p:ph type="title"/>
          </p:nvPr>
        </p:nvSpPr>
        <p:spPr>
          <a:xfrm>
            <a:off x="838200" y="122725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B3A3A-72B1-0242-980F-C6AEC0856C4A}"/>
              </a:ext>
            </a:extLst>
          </p:cNvPr>
          <p:cNvSpPr>
            <a:spLocks noGrp="1"/>
          </p:cNvSpPr>
          <p:nvPr>
            <p:ph type="body" idx="1"/>
          </p:nvPr>
        </p:nvSpPr>
        <p:spPr>
          <a:xfrm>
            <a:off x="838200" y="2687758"/>
            <a:ext cx="10515600" cy="3086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25C0-41F4-4B43-AC2F-12765F908B39}"/>
              </a:ext>
            </a:extLst>
          </p:cNvPr>
          <p:cNvSpPr>
            <a:spLocks noGrp="1"/>
          </p:cNvSpPr>
          <p:nvPr>
            <p:ph type="dt" sz="half" idx="2"/>
          </p:nvPr>
        </p:nvSpPr>
        <p:spPr>
          <a:xfrm>
            <a:off x="838200" y="59252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AF2C0782-78C2-D743-B2B9-C2D12B7FFC0F}"/>
              </a:ext>
            </a:extLst>
          </p:cNvPr>
          <p:cNvSpPr>
            <a:spLocks noGrp="1"/>
          </p:cNvSpPr>
          <p:nvPr>
            <p:ph type="ftr" sz="quarter" idx="3"/>
          </p:nvPr>
        </p:nvSpPr>
        <p:spPr>
          <a:xfrm>
            <a:off x="4038600" y="592524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1BA435-F879-BA43-B311-7882D9CDE5AA}"/>
              </a:ext>
            </a:extLst>
          </p:cNvPr>
          <p:cNvSpPr>
            <a:spLocks noGrp="1"/>
          </p:cNvSpPr>
          <p:nvPr>
            <p:ph type="sldNum" sz="quarter" idx="4"/>
          </p:nvPr>
        </p:nvSpPr>
        <p:spPr>
          <a:xfrm>
            <a:off x="8610600" y="592524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F39F9-F9B4-6F42-8FBB-EEFCBE9A1F23}" type="slidenum">
              <a:rPr lang="en-US" smtClean="0"/>
              <a:t>‹#›</a:t>
            </a:fld>
            <a:endParaRPr lang="en-US" dirty="0"/>
          </a:p>
        </p:txBody>
      </p:sp>
    </p:spTree>
    <p:extLst>
      <p:ext uri="{BB962C8B-B14F-4D97-AF65-F5344CB8AC3E}">
        <p14:creationId xmlns:p14="http://schemas.microsoft.com/office/powerpoint/2010/main" val="5990023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9D6D0D5-D1B3-7CF3-8113-3718E89D551B}"/>
              </a:ext>
            </a:extLst>
          </p:cNvPr>
          <p:cNvPicPr>
            <a:picLocks noChangeAspect="1"/>
          </p:cNvPicPr>
          <p:nvPr/>
        </p:nvPicPr>
        <p:blipFill rotWithShape="1">
          <a:blip r:embed="rId3"/>
          <a:srcRect r="1353" b="26056"/>
          <a:stretch/>
        </p:blipFill>
        <p:spPr>
          <a:xfrm>
            <a:off x="3520676" y="980921"/>
            <a:ext cx="5150649" cy="3860800"/>
          </a:xfrm>
          <a:prstGeom prst="rect">
            <a:avLst/>
          </a:prstGeom>
        </p:spPr>
      </p:pic>
      <p:sp>
        <p:nvSpPr>
          <p:cNvPr id="3" name="Rectangle 2">
            <a:extLst>
              <a:ext uri="{FF2B5EF4-FFF2-40B4-BE49-F238E27FC236}">
                <a16:creationId xmlns:a16="http://schemas.microsoft.com/office/drawing/2014/main" id="{DF94CFC0-1E3F-C37F-0E99-C16EE2D035A1}"/>
              </a:ext>
            </a:extLst>
          </p:cNvPr>
          <p:cNvSpPr/>
          <p:nvPr/>
        </p:nvSpPr>
        <p:spPr>
          <a:xfrm>
            <a:off x="2932545" y="307499"/>
            <a:ext cx="6326909" cy="1117935"/>
          </a:xfrm>
          <a:prstGeom prst="rect">
            <a:avLst/>
          </a:prstGeom>
        </p:spPr>
        <p:txBody>
          <a:bodyPr wrap="square">
            <a:spAutoFit/>
          </a:bodyPr>
          <a:lstStyle/>
          <a:p>
            <a:pPr algn="ctr"/>
            <a:r>
              <a:rPr lang="en-US" sz="1333"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1333" dirty="0">
              <a:solidFill>
                <a:srgbClr val="253746"/>
              </a:solidFill>
              <a:latin typeface="Helvetica" pitchFamily="2" charset="0"/>
              <a:ea typeface="Calibri" panose="020F0502020204030204" pitchFamily="34" charset="0"/>
            </a:endParaRPr>
          </a:p>
        </p:txBody>
      </p:sp>
      <p:sp>
        <p:nvSpPr>
          <p:cNvPr id="4" name="TextBox 7">
            <a:extLst>
              <a:ext uri="{FF2B5EF4-FFF2-40B4-BE49-F238E27FC236}">
                <a16:creationId xmlns:a16="http://schemas.microsoft.com/office/drawing/2014/main" id="{ACE25CFA-E9FA-41DB-3723-3E27C9B2E132}"/>
              </a:ext>
            </a:extLst>
          </p:cNvPr>
          <p:cNvSpPr txBox="1"/>
          <p:nvPr/>
        </p:nvSpPr>
        <p:spPr>
          <a:xfrm>
            <a:off x="2794000" y="5534651"/>
            <a:ext cx="6846161" cy="836126"/>
          </a:xfrm>
          <a:prstGeom prst="rect">
            <a:avLst/>
          </a:prstGeom>
        </p:spPr>
        <p:txBody>
          <a:bodyPr lIns="0" tIns="0" rIns="0" bIns="0" rtlCol="0" anchor="t">
            <a:spAutoFit/>
          </a:bodyPr>
          <a:lstStyle/>
          <a:p>
            <a:pPr algn="ctr">
              <a:lnSpc>
                <a:spcPts val="3219"/>
              </a:lnSpc>
            </a:pPr>
            <a:r>
              <a:rPr lang="en-US" sz="3334"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5" name="TextBox 7">
            <a:extLst>
              <a:ext uri="{FF2B5EF4-FFF2-40B4-BE49-F238E27FC236}">
                <a16:creationId xmlns:a16="http://schemas.microsoft.com/office/drawing/2014/main" id="{0241BD59-32C6-10B7-9BD4-6B2F286AE774}"/>
              </a:ext>
            </a:extLst>
          </p:cNvPr>
          <p:cNvSpPr txBox="1"/>
          <p:nvPr/>
        </p:nvSpPr>
        <p:spPr>
          <a:xfrm>
            <a:off x="2672920" y="4858894"/>
            <a:ext cx="6846161" cy="425758"/>
          </a:xfrm>
          <a:prstGeom prst="rect">
            <a:avLst/>
          </a:prstGeom>
        </p:spPr>
        <p:txBody>
          <a:bodyPr lIns="0" tIns="0" rIns="0" bIns="0" rtlCol="0" anchor="t">
            <a:spAutoFit/>
          </a:bodyPr>
          <a:lstStyle/>
          <a:p>
            <a:pPr algn="ctr">
              <a:lnSpc>
                <a:spcPts val="3219"/>
              </a:lnSpc>
            </a:pPr>
            <a:r>
              <a:rPr lang="en-US" sz="3334" b="1" dirty="0">
                <a:solidFill>
                  <a:srgbClr val="000000"/>
                </a:solidFill>
                <a:latin typeface="Helvetica" pitchFamily="2" charset="0"/>
                <a:ea typeface="Open Sans" panose="020B0606030504020204" pitchFamily="34" charset="0"/>
                <a:cs typeface="Open Sans" panose="020B0606030504020204" pitchFamily="34" charset="0"/>
              </a:rPr>
              <a:t>ICARE</a:t>
            </a:r>
          </a:p>
        </p:txBody>
      </p:sp>
    </p:spTree>
    <p:extLst>
      <p:ext uri="{BB962C8B-B14F-4D97-AF65-F5344CB8AC3E}">
        <p14:creationId xmlns:p14="http://schemas.microsoft.com/office/powerpoint/2010/main" val="132655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FFB594D-95D6-40D1-B66C-AEFBA30CF5E7}"/>
              </a:ext>
            </a:extLst>
          </p:cNvPr>
          <p:cNvGrpSpPr/>
          <p:nvPr/>
        </p:nvGrpSpPr>
        <p:grpSpPr>
          <a:xfrm>
            <a:off x="5318252" y="3801687"/>
            <a:ext cx="3217223" cy="1652346"/>
            <a:chOff x="-6588618" y="1936300"/>
            <a:chExt cx="3217223" cy="1652346"/>
          </a:xfrm>
        </p:grpSpPr>
        <p:sp>
          <p:nvSpPr>
            <p:cNvPr id="15" name="Rectangle: Diagonal Corners Rounded 14">
              <a:extLst>
                <a:ext uri="{FF2B5EF4-FFF2-40B4-BE49-F238E27FC236}">
                  <a16:creationId xmlns:a16="http://schemas.microsoft.com/office/drawing/2014/main" id="{2492FF86-A232-4B37-92EE-82D7C689F9ED}"/>
                </a:ext>
              </a:extLst>
            </p:cNvPr>
            <p:cNvSpPr/>
            <p:nvPr/>
          </p:nvSpPr>
          <p:spPr>
            <a:xfrm flipV="1">
              <a:off x="-6588618" y="1936300"/>
              <a:ext cx="3217223" cy="1652346"/>
            </a:xfrm>
            <a:prstGeom prst="round2Diag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endParaRPr lang="en-US" sz="2400" b="1" dirty="0">
                <a:solidFill>
                  <a:sysClr val="window" lastClr="FFFFFF"/>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9AB97AC2-4C50-4D71-A2BC-CA95F3BDECB4}"/>
                </a:ext>
              </a:extLst>
            </p:cNvPr>
            <p:cNvSpPr txBox="1"/>
            <p:nvPr/>
          </p:nvSpPr>
          <p:spPr>
            <a:xfrm>
              <a:off x="-6486544" y="2486076"/>
              <a:ext cx="2488019" cy="830997"/>
            </a:xfrm>
            <a:prstGeom prst="rect">
              <a:avLst/>
            </a:prstGeom>
            <a:noFill/>
          </p:spPr>
          <p:txBody>
            <a:bodyPr wrap="square" rtlCol="0">
              <a:spAutoFit/>
            </a:bodyPr>
            <a:lstStyle/>
            <a:p>
              <a:pPr algn="ctr"/>
              <a:r>
                <a:rPr lang="en-US" sz="2400" b="1" dirty="0">
                  <a:solidFill>
                    <a:schemeClr val="bg1"/>
                  </a:solidFill>
                  <a:latin typeface="Helvetica" panose="020B0604020202020204" pitchFamily="34" charset="0"/>
                  <a:cs typeface="Helvetica" panose="020B0604020202020204" pitchFamily="34" charset="0"/>
                </a:rPr>
                <a:t>Communication Plan</a:t>
              </a:r>
            </a:p>
          </p:txBody>
        </p:sp>
      </p:grpSp>
      <p:grpSp>
        <p:nvGrpSpPr>
          <p:cNvPr id="8" name="Group 7">
            <a:extLst>
              <a:ext uri="{FF2B5EF4-FFF2-40B4-BE49-F238E27FC236}">
                <a16:creationId xmlns:a16="http://schemas.microsoft.com/office/drawing/2014/main" id="{F924683B-6CF6-44A7-800C-8A07DA30B4D6}"/>
              </a:ext>
            </a:extLst>
          </p:cNvPr>
          <p:cNvGrpSpPr/>
          <p:nvPr/>
        </p:nvGrpSpPr>
        <p:grpSpPr>
          <a:xfrm>
            <a:off x="8609751" y="2085060"/>
            <a:ext cx="3217223" cy="1652346"/>
            <a:chOff x="-6588618" y="1936300"/>
            <a:chExt cx="3217223" cy="1652346"/>
          </a:xfrm>
        </p:grpSpPr>
        <p:sp>
          <p:nvSpPr>
            <p:cNvPr id="7" name="Rectangle: Diagonal Corners Rounded 6">
              <a:extLst>
                <a:ext uri="{FF2B5EF4-FFF2-40B4-BE49-F238E27FC236}">
                  <a16:creationId xmlns:a16="http://schemas.microsoft.com/office/drawing/2014/main" id="{3C94E59E-EAEB-46F3-AC17-F2641260F3AF}"/>
                </a:ext>
              </a:extLst>
            </p:cNvPr>
            <p:cNvSpPr/>
            <p:nvPr/>
          </p:nvSpPr>
          <p:spPr>
            <a:xfrm flipV="1">
              <a:off x="-6588618" y="1936300"/>
              <a:ext cx="3217223" cy="1652346"/>
            </a:xfrm>
            <a:prstGeom prst="round2Diag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endParaRPr lang="en-US" sz="2400" b="1" dirty="0">
                <a:solidFill>
                  <a:sysClr val="window" lastClr="FFFFFF"/>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656380E0-B986-40CA-AD60-EAD043C8C253}"/>
                </a:ext>
              </a:extLst>
            </p:cNvPr>
            <p:cNvSpPr txBox="1"/>
            <p:nvPr/>
          </p:nvSpPr>
          <p:spPr>
            <a:xfrm>
              <a:off x="-5916581" y="2173958"/>
              <a:ext cx="2488019" cy="830997"/>
            </a:xfrm>
            <a:prstGeom prst="rect">
              <a:avLst/>
            </a:prstGeom>
            <a:noFill/>
          </p:spPr>
          <p:txBody>
            <a:bodyPr wrap="square" rtlCol="0">
              <a:spAutoFit/>
            </a:bodyPr>
            <a:lstStyle/>
            <a:p>
              <a:r>
                <a:rPr lang="en-US" sz="2400" b="1" dirty="0">
                  <a:solidFill>
                    <a:schemeClr val="bg1"/>
                  </a:solidFill>
                  <a:latin typeface="Helvetica" panose="020B0604020202020204" pitchFamily="34" charset="0"/>
                  <a:cs typeface="Helvetica" panose="020B0604020202020204" pitchFamily="34" charset="0"/>
                </a:rPr>
                <a:t>Policies and Procedures</a:t>
              </a:r>
            </a:p>
          </p:txBody>
        </p:sp>
      </p:grpSp>
      <p:sp>
        <p:nvSpPr>
          <p:cNvPr id="3" name="Rectangle: Diagonal Corners Rounded 2">
            <a:extLst>
              <a:ext uri="{FF2B5EF4-FFF2-40B4-BE49-F238E27FC236}">
                <a16:creationId xmlns:a16="http://schemas.microsoft.com/office/drawing/2014/main" id="{0369B606-78C5-4C79-A863-478BCA3EE4EF}"/>
              </a:ext>
            </a:extLst>
          </p:cNvPr>
          <p:cNvSpPr/>
          <p:nvPr/>
        </p:nvSpPr>
        <p:spPr>
          <a:xfrm>
            <a:off x="5341113" y="2076848"/>
            <a:ext cx="3217223" cy="1652346"/>
          </a:xfrm>
          <a:prstGeom prst="round2Diag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2400" b="1" dirty="0">
                <a:solidFill>
                  <a:sysClr val="window" lastClr="FFFFFF"/>
                </a:solidFill>
                <a:latin typeface="Helvetica" panose="020B0604020202020204" pitchFamily="34" charset="0"/>
                <a:cs typeface="Helvetica" panose="020B0604020202020204" pitchFamily="34" charset="0"/>
              </a:rPr>
              <a:t>Risk Assessment and Planning</a:t>
            </a:r>
          </a:p>
          <a:p>
            <a:pPr lvl="0">
              <a:buNone/>
            </a:pPr>
            <a:endParaRPr lang="en-US" sz="2400" b="1" dirty="0">
              <a:solidFill>
                <a:sysClr val="window" lastClr="FFFFFF"/>
              </a:solidFill>
              <a:latin typeface="Helvetica" panose="020B0604020202020204" pitchFamily="34" charset="0"/>
              <a:cs typeface="Helvetica" panose="020B0604020202020204" pitchFamily="34" charset="0"/>
            </a:endParaRPr>
          </a:p>
        </p:txBody>
      </p:sp>
      <p:sp>
        <p:nvSpPr>
          <p:cNvPr id="4" name="TextBox 4"/>
          <p:cNvSpPr txBox="1"/>
          <p:nvPr/>
        </p:nvSpPr>
        <p:spPr>
          <a:xfrm>
            <a:off x="542440" y="341969"/>
            <a:ext cx="10430359"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Emergency Preparedness: Core Elements</a:t>
            </a:r>
          </a:p>
        </p:txBody>
      </p:sp>
      <p:sp>
        <p:nvSpPr>
          <p:cNvPr id="2" name="Rectangle: Rounded Corners 1">
            <a:extLst>
              <a:ext uri="{FF2B5EF4-FFF2-40B4-BE49-F238E27FC236}">
                <a16:creationId xmlns:a16="http://schemas.microsoft.com/office/drawing/2014/main" id="{80F37796-F7F4-46CB-AB6C-962FDD8C0391}"/>
              </a:ext>
            </a:extLst>
          </p:cNvPr>
          <p:cNvSpPr/>
          <p:nvPr/>
        </p:nvSpPr>
        <p:spPr>
          <a:xfrm>
            <a:off x="7383439" y="3185855"/>
            <a:ext cx="2658139" cy="1133468"/>
          </a:xfrm>
          <a:prstGeom prst="roundRect">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2400" b="1" dirty="0">
                <a:solidFill>
                  <a:sysClr val="windowText" lastClr="000000">
                    <a:hueOff val="0"/>
                    <a:satOff val="0"/>
                    <a:lumOff val="0"/>
                    <a:alphaOff val="0"/>
                  </a:sysClr>
                </a:solidFill>
                <a:latin typeface="Helvetica" panose="020B0604020202020204" pitchFamily="34" charset="0"/>
                <a:cs typeface="Helvetica" panose="020B0604020202020204" pitchFamily="34" charset="0"/>
              </a:rPr>
              <a:t>Emergency Preparedness Program</a:t>
            </a:r>
          </a:p>
        </p:txBody>
      </p:sp>
      <p:grpSp>
        <p:nvGrpSpPr>
          <p:cNvPr id="17" name="Group 16">
            <a:extLst>
              <a:ext uri="{FF2B5EF4-FFF2-40B4-BE49-F238E27FC236}">
                <a16:creationId xmlns:a16="http://schemas.microsoft.com/office/drawing/2014/main" id="{22132A72-CF9C-42B7-B7BB-7834AE987436}"/>
              </a:ext>
            </a:extLst>
          </p:cNvPr>
          <p:cNvGrpSpPr/>
          <p:nvPr/>
        </p:nvGrpSpPr>
        <p:grpSpPr>
          <a:xfrm>
            <a:off x="109089" y="1294323"/>
            <a:ext cx="5151996" cy="5098615"/>
            <a:chOff x="13029424" y="3878292"/>
            <a:chExt cx="5969105" cy="5247254"/>
          </a:xfrm>
        </p:grpSpPr>
        <p:sp>
          <p:nvSpPr>
            <p:cNvPr id="18" name="Rectangle: Rounded Corners 17">
              <a:extLst>
                <a:ext uri="{FF2B5EF4-FFF2-40B4-BE49-F238E27FC236}">
                  <a16:creationId xmlns:a16="http://schemas.microsoft.com/office/drawing/2014/main" id="{3A0C9630-4281-42A2-B533-7846A0511B44}"/>
                </a:ext>
              </a:extLst>
            </p:cNvPr>
            <p:cNvSpPr/>
            <p:nvPr/>
          </p:nvSpPr>
          <p:spPr>
            <a:xfrm>
              <a:off x="13029424" y="3878292"/>
              <a:ext cx="5969105" cy="591043"/>
            </a:xfrm>
            <a:prstGeom prst="round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Communication Plan</a:t>
              </a:r>
            </a:p>
          </p:txBody>
        </p:sp>
        <p:sp>
          <p:nvSpPr>
            <p:cNvPr id="19" name="TextBox 18">
              <a:extLst>
                <a:ext uri="{FF2B5EF4-FFF2-40B4-BE49-F238E27FC236}">
                  <a16:creationId xmlns:a16="http://schemas.microsoft.com/office/drawing/2014/main" id="{0FEECC59-06BD-4183-8286-E1B7DE78E78E}"/>
                </a:ext>
              </a:extLst>
            </p:cNvPr>
            <p:cNvSpPr txBox="1"/>
            <p:nvPr/>
          </p:nvSpPr>
          <p:spPr>
            <a:xfrm>
              <a:off x="13029424" y="4469334"/>
              <a:ext cx="5946728" cy="4656212"/>
            </a:xfrm>
            <a:prstGeom prst="rect">
              <a:avLst/>
            </a:prstGeom>
            <a:solidFill>
              <a:schemeClr val="bg1"/>
            </a:solidFill>
          </p:spPr>
          <p:txBody>
            <a:bodyPr wrap="square" rtlCol="0">
              <a:spAutoFit/>
            </a:bodyPr>
            <a:lstStyle/>
            <a:p>
              <a:pPr lvl="0"/>
              <a:r>
                <a:rPr lang="en-US" sz="2400" dirty="0"/>
                <a:t> </a:t>
              </a:r>
              <a:r>
                <a:rPr lang="en-US" sz="2400" b="1" dirty="0"/>
                <a:t>Requirement</a:t>
              </a:r>
            </a:p>
            <a:p>
              <a:pPr lvl="1"/>
              <a:r>
                <a:rPr lang="en-US" sz="2400" dirty="0"/>
                <a:t>Communication to ensure coordination of care</a:t>
              </a:r>
            </a:p>
            <a:p>
              <a:pPr lvl="0"/>
              <a:r>
                <a:rPr lang="en-US" sz="2400" dirty="0"/>
                <a:t> </a:t>
              </a:r>
              <a:r>
                <a:rPr lang="en-US" sz="2400" b="1" dirty="0"/>
                <a:t>Major Points</a:t>
              </a:r>
            </a:p>
            <a:p>
              <a:pPr marL="800100" lvl="1" indent="-342900">
                <a:buFont typeface="Arial" panose="020B0604020202020204" pitchFamily="34" charset="0"/>
                <a:buChar char="•"/>
              </a:pPr>
              <a:r>
                <a:rPr lang="en-US" sz="2400" dirty="0"/>
                <a:t>Internal and external to facility</a:t>
              </a:r>
            </a:p>
            <a:p>
              <a:pPr marL="800100" lvl="1" indent="-342900">
                <a:buFont typeface="Arial" panose="020B0604020202020204" pitchFamily="34" charset="0"/>
                <a:buChar char="•"/>
              </a:pPr>
              <a:r>
                <a:rPr lang="en-US" sz="2400" dirty="0"/>
                <a:t>Contact information</a:t>
              </a:r>
            </a:p>
            <a:p>
              <a:pPr marL="800100" lvl="1" indent="-342900">
                <a:buFont typeface="Arial" panose="020B0604020202020204" pitchFamily="34" charset="0"/>
                <a:buChar char="•"/>
              </a:pPr>
              <a:r>
                <a:rPr lang="en-US" sz="2400" dirty="0"/>
                <a:t>Continuity of care</a:t>
              </a:r>
            </a:p>
            <a:p>
              <a:pPr marL="800100" lvl="1" indent="-342900">
                <a:buFont typeface="Arial" panose="020B0604020202020204" pitchFamily="34" charset="0"/>
                <a:buChar char="•"/>
              </a:pPr>
              <a:r>
                <a:rPr lang="en-US" sz="2400" dirty="0"/>
                <a:t>Abilities &amp; needs</a:t>
              </a:r>
            </a:p>
            <a:p>
              <a:pPr marL="800100" lvl="1" indent="-342900">
                <a:buFont typeface="Arial" panose="020B0604020202020204" pitchFamily="34" charset="0"/>
                <a:buChar char="•"/>
              </a:pPr>
              <a:r>
                <a:rPr lang="en-US" sz="2400" dirty="0"/>
                <a:t>Residents  &amp; families- emergency plan</a:t>
              </a:r>
            </a:p>
            <a:p>
              <a:pPr marL="800100" lvl="1" indent="-342900">
                <a:buFont typeface="Arial" panose="020B0604020202020204" pitchFamily="34" charset="0"/>
                <a:buChar char="•"/>
              </a:pPr>
              <a:r>
                <a:rPr lang="en-US" sz="2400" dirty="0"/>
                <a:t>Review &amp; update minimum annually</a:t>
              </a:r>
            </a:p>
          </p:txBody>
        </p:sp>
      </p:grpSp>
    </p:spTree>
    <p:extLst>
      <p:ext uri="{BB962C8B-B14F-4D97-AF65-F5344CB8AC3E}">
        <p14:creationId xmlns:p14="http://schemas.microsoft.com/office/powerpoint/2010/main" val="220039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FFB594D-95D6-40D1-B66C-AEFBA30CF5E7}"/>
              </a:ext>
            </a:extLst>
          </p:cNvPr>
          <p:cNvGrpSpPr/>
          <p:nvPr/>
        </p:nvGrpSpPr>
        <p:grpSpPr>
          <a:xfrm>
            <a:off x="5318252" y="3801687"/>
            <a:ext cx="3217223" cy="1652346"/>
            <a:chOff x="-6588618" y="1936300"/>
            <a:chExt cx="3217223" cy="1652346"/>
          </a:xfrm>
        </p:grpSpPr>
        <p:sp>
          <p:nvSpPr>
            <p:cNvPr id="15" name="Rectangle: Diagonal Corners Rounded 14">
              <a:extLst>
                <a:ext uri="{FF2B5EF4-FFF2-40B4-BE49-F238E27FC236}">
                  <a16:creationId xmlns:a16="http://schemas.microsoft.com/office/drawing/2014/main" id="{2492FF86-A232-4B37-92EE-82D7C689F9ED}"/>
                </a:ext>
              </a:extLst>
            </p:cNvPr>
            <p:cNvSpPr/>
            <p:nvPr/>
          </p:nvSpPr>
          <p:spPr>
            <a:xfrm flipV="1">
              <a:off x="-6588618" y="1936300"/>
              <a:ext cx="3217223" cy="1652346"/>
            </a:xfrm>
            <a:prstGeom prst="round2Diag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endParaRPr lang="en-US" sz="2400" b="1" dirty="0">
                <a:solidFill>
                  <a:sysClr val="window" lastClr="FFFFFF"/>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9AB97AC2-4C50-4D71-A2BC-CA95F3BDECB4}"/>
                </a:ext>
              </a:extLst>
            </p:cNvPr>
            <p:cNvSpPr txBox="1"/>
            <p:nvPr/>
          </p:nvSpPr>
          <p:spPr>
            <a:xfrm>
              <a:off x="-6486544" y="2486076"/>
              <a:ext cx="2488019" cy="830997"/>
            </a:xfrm>
            <a:prstGeom prst="rect">
              <a:avLst/>
            </a:prstGeom>
            <a:noFill/>
          </p:spPr>
          <p:txBody>
            <a:bodyPr wrap="square" rtlCol="0">
              <a:spAutoFit/>
            </a:bodyPr>
            <a:lstStyle/>
            <a:p>
              <a:pPr algn="ctr"/>
              <a:r>
                <a:rPr lang="en-US" sz="2400" b="1" dirty="0">
                  <a:solidFill>
                    <a:schemeClr val="bg1"/>
                  </a:solidFill>
                  <a:latin typeface="Helvetica" panose="020B0604020202020204" pitchFamily="34" charset="0"/>
                  <a:cs typeface="Helvetica" panose="020B0604020202020204" pitchFamily="34" charset="0"/>
                </a:rPr>
                <a:t>Communication Plan</a:t>
              </a:r>
            </a:p>
          </p:txBody>
        </p:sp>
      </p:grpSp>
      <p:grpSp>
        <p:nvGrpSpPr>
          <p:cNvPr id="10" name="Group 9">
            <a:extLst>
              <a:ext uri="{FF2B5EF4-FFF2-40B4-BE49-F238E27FC236}">
                <a16:creationId xmlns:a16="http://schemas.microsoft.com/office/drawing/2014/main" id="{6C7B1831-BDA5-4CB8-9DCB-42169A2187D1}"/>
              </a:ext>
            </a:extLst>
          </p:cNvPr>
          <p:cNvGrpSpPr/>
          <p:nvPr/>
        </p:nvGrpSpPr>
        <p:grpSpPr>
          <a:xfrm rot="10800000" flipV="1">
            <a:off x="8587138" y="3801686"/>
            <a:ext cx="3217223" cy="1652346"/>
            <a:chOff x="-6588618" y="1936300"/>
            <a:chExt cx="3217223" cy="1652346"/>
          </a:xfrm>
        </p:grpSpPr>
        <p:sp>
          <p:nvSpPr>
            <p:cNvPr id="11" name="Rectangle: Diagonal Corners Rounded 10">
              <a:extLst>
                <a:ext uri="{FF2B5EF4-FFF2-40B4-BE49-F238E27FC236}">
                  <a16:creationId xmlns:a16="http://schemas.microsoft.com/office/drawing/2014/main" id="{0574F68F-C85A-4BF7-BF05-A20B4DE2C5D2}"/>
                </a:ext>
              </a:extLst>
            </p:cNvPr>
            <p:cNvSpPr/>
            <p:nvPr/>
          </p:nvSpPr>
          <p:spPr>
            <a:xfrm flipV="1">
              <a:off x="-6588618" y="1936300"/>
              <a:ext cx="3217223" cy="1652346"/>
            </a:xfrm>
            <a:prstGeom prst="round2Diag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endParaRPr lang="en-US" sz="2400" b="1" dirty="0">
                <a:solidFill>
                  <a:sysClr val="window" lastClr="FFFFFF"/>
                </a:solidFill>
                <a:latin typeface="Helvetica" panose="020B0604020202020204" pitchFamily="34" charset="0"/>
                <a:cs typeface="Helvetica" panose="020B0604020202020204" pitchFamily="34" charset="0"/>
              </a:endParaRPr>
            </a:p>
          </p:txBody>
        </p:sp>
        <p:sp>
          <p:nvSpPr>
            <p:cNvPr id="12" name="TextBox 11">
              <a:extLst>
                <a:ext uri="{FF2B5EF4-FFF2-40B4-BE49-F238E27FC236}">
                  <a16:creationId xmlns:a16="http://schemas.microsoft.com/office/drawing/2014/main" id="{C20B8175-DD83-43C1-9EF4-2AEF659E214D}"/>
                </a:ext>
              </a:extLst>
            </p:cNvPr>
            <p:cNvSpPr txBox="1"/>
            <p:nvPr/>
          </p:nvSpPr>
          <p:spPr>
            <a:xfrm>
              <a:off x="-6441016" y="2518217"/>
              <a:ext cx="2488019" cy="830997"/>
            </a:xfrm>
            <a:prstGeom prst="rect">
              <a:avLst/>
            </a:prstGeom>
            <a:noFill/>
          </p:spPr>
          <p:txBody>
            <a:bodyPr wrap="square" rtlCol="0">
              <a:spAutoFit/>
            </a:bodyPr>
            <a:lstStyle/>
            <a:p>
              <a:pPr algn="ctr"/>
              <a:r>
                <a:rPr lang="en-US" sz="2400" b="1" dirty="0">
                  <a:solidFill>
                    <a:schemeClr val="bg1"/>
                  </a:solidFill>
                  <a:latin typeface="Helvetica" panose="020B0604020202020204" pitchFamily="34" charset="0"/>
                  <a:cs typeface="Helvetica" panose="020B0604020202020204" pitchFamily="34" charset="0"/>
                </a:rPr>
                <a:t>Training and Testing</a:t>
              </a:r>
            </a:p>
          </p:txBody>
        </p:sp>
      </p:grpSp>
      <p:grpSp>
        <p:nvGrpSpPr>
          <p:cNvPr id="8" name="Group 7">
            <a:extLst>
              <a:ext uri="{FF2B5EF4-FFF2-40B4-BE49-F238E27FC236}">
                <a16:creationId xmlns:a16="http://schemas.microsoft.com/office/drawing/2014/main" id="{F924683B-6CF6-44A7-800C-8A07DA30B4D6}"/>
              </a:ext>
            </a:extLst>
          </p:cNvPr>
          <p:cNvGrpSpPr/>
          <p:nvPr/>
        </p:nvGrpSpPr>
        <p:grpSpPr>
          <a:xfrm>
            <a:off x="8609751" y="2085060"/>
            <a:ext cx="3217223" cy="1652346"/>
            <a:chOff x="-6588618" y="1936300"/>
            <a:chExt cx="3217223" cy="1652346"/>
          </a:xfrm>
        </p:grpSpPr>
        <p:sp>
          <p:nvSpPr>
            <p:cNvPr id="7" name="Rectangle: Diagonal Corners Rounded 6">
              <a:extLst>
                <a:ext uri="{FF2B5EF4-FFF2-40B4-BE49-F238E27FC236}">
                  <a16:creationId xmlns:a16="http://schemas.microsoft.com/office/drawing/2014/main" id="{3C94E59E-EAEB-46F3-AC17-F2641260F3AF}"/>
                </a:ext>
              </a:extLst>
            </p:cNvPr>
            <p:cNvSpPr/>
            <p:nvPr/>
          </p:nvSpPr>
          <p:spPr>
            <a:xfrm flipV="1">
              <a:off x="-6588618" y="1936300"/>
              <a:ext cx="3217223" cy="1652346"/>
            </a:xfrm>
            <a:prstGeom prst="round2Diag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endParaRPr lang="en-US" sz="2400" b="1" dirty="0">
                <a:solidFill>
                  <a:sysClr val="window" lastClr="FFFFFF"/>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656380E0-B986-40CA-AD60-EAD043C8C253}"/>
                </a:ext>
              </a:extLst>
            </p:cNvPr>
            <p:cNvSpPr txBox="1"/>
            <p:nvPr/>
          </p:nvSpPr>
          <p:spPr>
            <a:xfrm>
              <a:off x="-5916581" y="2173958"/>
              <a:ext cx="2488019" cy="830997"/>
            </a:xfrm>
            <a:prstGeom prst="rect">
              <a:avLst/>
            </a:prstGeom>
            <a:noFill/>
          </p:spPr>
          <p:txBody>
            <a:bodyPr wrap="square" rtlCol="0">
              <a:spAutoFit/>
            </a:bodyPr>
            <a:lstStyle/>
            <a:p>
              <a:r>
                <a:rPr lang="en-US" sz="2400" b="1" dirty="0">
                  <a:solidFill>
                    <a:schemeClr val="bg1"/>
                  </a:solidFill>
                  <a:latin typeface="Helvetica" panose="020B0604020202020204" pitchFamily="34" charset="0"/>
                  <a:cs typeface="Helvetica" panose="020B0604020202020204" pitchFamily="34" charset="0"/>
                </a:rPr>
                <a:t>Policies and Procedures</a:t>
              </a:r>
            </a:p>
          </p:txBody>
        </p:sp>
      </p:grpSp>
      <p:sp>
        <p:nvSpPr>
          <p:cNvPr id="3" name="Rectangle: Diagonal Corners Rounded 2">
            <a:extLst>
              <a:ext uri="{FF2B5EF4-FFF2-40B4-BE49-F238E27FC236}">
                <a16:creationId xmlns:a16="http://schemas.microsoft.com/office/drawing/2014/main" id="{0369B606-78C5-4C79-A863-478BCA3EE4EF}"/>
              </a:ext>
            </a:extLst>
          </p:cNvPr>
          <p:cNvSpPr/>
          <p:nvPr/>
        </p:nvSpPr>
        <p:spPr>
          <a:xfrm>
            <a:off x="5341113" y="2076848"/>
            <a:ext cx="3217223" cy="1652346"/>
          </a:xfrm>
          <a:prstGeom prst="round2Diag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2400" b="1" dirty="0">
                <a:solidFill>
                  <a:sysClr val="window" lastClr="FFFFFF"/>
                </a:solidFill>
                <a:latin typeface="Helvetica" panose="020B0604020202020204" pitchFamily="34" charset="0"/>
                <a:cs typeface="Helvetica" panose="020B0604020202020204" pitchFamily="34" charset="0"/>
              </a:rPr>
              <a:t>Risk Assessment and Planning</a:t>
            </a:r>
          </a:p>
          <a:p>
            <a:pPr lvl="0">
              <a:buNone/>
            </a:pPr>
            <a:endParaRPr lang="en-US" sz="2400" b="1" dirty="0">
              <a:solidFill>
                <a:sysClr val="window" lastClr="FFFFFF"/>
              </a:solidFill>
              <a:latin typeface="Helvetica" panose="020B0604020202020204" pitchFamily="34" charset="0"/>
              <a:cs typeface="Helvetica" panose="020B0604020202020204" pitchFamily="34" charset="0"/>
            </a:endParaRPr>
          </a:p>
        </p:txBody>
      </p:sp>
      <p:sp>
        <p:nvSpPr>
          <p:cNvPr id="4" name="TextBox 4"/>
          <p:cNvSpPr txBox="1"/>
          <p:nvPr/>
        </p:nvSpPr>
        <p:spPr>
          <a:xfrm>
            <a:off x="542440" y="341969"/>
            <a:ext cx="10430359"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Emergency Preparedness: Core Elements</a:t>
            </a:r>
          </a:p>
        </p:txBody>
      </p:sp>
      <p:sp>
        <p:nvSpPr>
          <p:cNvPr id="2" name="Rectangle: Rounded Corners 1">
            <a:extLst>
              <a:ext uri="{FF2B5EF4-FFF2-40B4-BE49-F238E27FC236}">
                <a16:creationId xmlns:a16="http://schemas.microsoft.com/office/drawing/2014/main" id="{80F37796-F7F4-46CB-AB6C-962FDD8C0391}"/>
              </a:ext>
            </a:extLst>
          </p:cNvPr>
          <p:cNvSpPr/>
          <p:nvPr/>
        </p:nvSpPr>
        <p:spPr>
          <a:xfrm>
            <a:off x="7383439" y="3185855"/>
            <a:ext cx="2658139" cy="1133468"/>
          </a:xfrm>
          <a:prstGeom prst="roundRect">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2400" b="1" dirty="0">
                <a:solidFill>
                  <a:sysClr val="windowText" lastClr="000000">
                    <a:hueOff val="0"/>
                    <a:satOff val="0"/>
                    <a:lumOff val="0"/>
                    <a:alphaOff val="0"/>
                  </a:sysClr>
                </a:solidFill>
                <a:latin typeface="Helvetica" panose="020B0604020202020204" pitchFamily="34" charset="0"/>
                <a:cs typeface="Helvetica" panose="020B0604020202020204" pitchFamily="34" charset="0"/>
              </a:rPr>
              <a:t>Emergency Preparedness Program</a:t>
            </a:r>
          </a:p>
        </p:txBody>
      </p:sp>
      <p:grpSp>
        <p:nvGrpSpPr>
          <p:cNvPr id="17" name="Group 16">
            <a:extLst>
              <a:ext uri="{FF2B5EF4-FFF2-40B4-BE49-F238E27FC236}">
                <a16:creationId xmlns:a16="http://schemas.microsoft.com/office/drawing/2014/main" id="{22132A72-CF9C-42B7-B7BB-7834AE987436}"/>
              </a:ext>
            </a:extLst>
          </p:cNvPr>
          <p:cNvGrpSpPr/>
          <p:nvPr/>
        </p:nvGrpSpPr>
        <p:grpSpPr>
          <a:xfrm>
            <a:off x="148153" y="1188582"/>
            <a:ext cx="4849149" cy="4729284"/>
            <a:chOff x="13029424" y="3878291"/>
            <a:chExt cx="6197661" cy="4867156"/>
          </a:xfrm>
        </p:grpSpPr>
        <p:sp>
          <p:nvSpPr>
            <p:cNvPr id="18" name="Rectangle: Rounded Corners 17">
              <a:extLst>
                <a:ext uri="{FF2B5EF4-FFF2-40B4-BE49-F238E27FC236}">
                  <a16:creationId xmlns:a16="http://schemas.microsoft.com/office/drawing/2014/main" id="{3A0C9630-4281-42A2-B533-7846A0511B44}"/>
                </a:ext>
              </a:extLst>
            </p:cNvPr>
            <p:cNvSpPr/>
            <p:nvPr/>
          </p:nvSpPr>
          <p:spPr>
            <a:xfrm>
              <a:off x="13029424" y="3878291"/>
              <a:ext cx="6197661" cy="652568"/>
            </a:xfrm>
            <a:prstGeom prst="round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Training and Testing</a:t>
              </a:r>
            </a:p>
          </p:txBody>
        </p:sp>
        <p:sp>
          <p:nvSpPr>
            <p:cNvPr id="19" name="TextBox 18">
              <a:extLst>
                <a:ext uri="{FF2B5EF4-FFF2-40B4-BE49-F238E27FC236}">
                  <a16:creationId xmlns:a16="http://schemas.microsoft.com/office/drawing/2014/main" id="{0FEECC59-06BD-4183-8286-E1B7DE78E78E}"/>
                </a:ext>
              </a:extLst>
            </p:cNvPr>
            <p:cNvSpPr txBox="1"/>
            <p:nvPr/>
          </p:nvSpPr>
          <p:spPr>
            <a:xfrm>
              <a:off x="13029424" y="4469333"/>
              <a:ext cx="6197661" cy="4276114"/>
            </a:xfrm>
            <a:prstGeom prst="rect">
              <a:avLst/>
            </a:prstGeom>
            <a:solidFill>
              <a:schemeClr val="bg1"/>
            </a:solidFill>
          </p:spPr>
          <p:txBody>
            <a:bodyPr wrap="square" rtlCol="0">
              <a:spAutoFit/>
            </a:bodyPr>
            <a:lstStyle/>
            <a:p>
              <a:pPr lvl="0"/>
              <a:r>
                <a:rPr lang="en-US" sz="2400" dirty="0"/>
                <a:t> </a:t>
              </a:r>
              <a:r>
                <a:rPr lang="en-US" sz="2400" b="1" dirty="0"/>
                <a:t>Requirement</a:t>
              </a:r>
            </a:p>
            <a:p>
              <a:pPr lvl="1"/>
              <a:r>
                <a:rPr lang="en-US" sz="2400" dirty="0"/>
                <a:t>Training (awareness &amp; education) &amp; testing (operationalize training) </a:t>
              </a:r>
              <a:r>
                <a:rPr lang="en-US" sz="2400" b="1" dirty="0"/>
                <a:t>Major Points</a:t>
              </a:r>
            </a:p>
            <a:p>
              <a:pPr marL="800100" lvl="1" indent="-342900">
                <a:buFont typeface="Arial" panose="020B0604020202020204" pitchFamily="34" charset="0"/>
                <a:buChar char="•"/>
              </a:pPr>
              <a:r>
                <a:rPr lang="en-US" sz="2400" dirty="0"/>
                <a:t>Education and training of staff, volunteers, other who provide services</a:t>
              </a:r>
            </a:p>
            <a:p>
              <a:pPr marL="800100" lvl="1" indent="-342900">
                <a:buFont typeface="Arial" panose="020B0604020202020204" pitchFamily="34" charset="0"/>
                <a:buChar char="•"/>
              </a:pPr>
              <a:r>
                <a:rPr lang="en-US" sz="2400" dirty="0"/>
                <a:t>Knowledge demonstration</a:t>
              </a:r>
            </a:p>
            <a:p>
              <a:pPr marL="800100" lvl="1" indent="-342900">
                <a:buFont typeface="Arial" panose="020B0604020202020204" pitchFamily="34" charset="0"/>
                <a:buChar char="•"/>
              </a:pPr>
              <a:r>
                <a:rPr lang="en-US" sz="2400" dirty="0"/>
                <a:t>Drills &amp; exercises</a:t>
              </a:r>
            </a:p>
            <a:p>
              <a:pPr marL="800100" lvl="1" indent="-342900">
                <a:buFont typeface="Arial" panose="020B0604020202020204" pitchFamily="34" charset="0"/>
                <a:buChar char="•"/>
              </a:pPr>
              <a:r>
                <a:rPr lang="en-US" sz="2400" dirty="0"/>
                <a:t>Documentation</a:t>
              </a:r>
            </a:p>
            <a:p>
              <a:pPr marL="800100" lvl="1" indent="-342900">
                <a:buFont typeface="Arial" panose="020B0604020202020204" pitchFamily="34" charset="0"/>
                <a:buChar char="•"/>
              </a:pPr>
              <a:r>
                <a:rPr lang="en-US" sz="2400" dirty="0"/>
                <a:t>Annually (drills/exercises 2X)</a:t>
              </a:r>
            </a:p>
          </p:txBody>
        </p:sp>
      </p:grpSp>
      <p:sp>
        <p:nvSpPr>
          <p:cNvPr id="5" name="TextBox 4">
            <a:extLst>
              <a:ext uri="{FF2B5EF4-FFF2-40B4-BE49-F238E27FC236}">
                <a16:creationId xmlns:a16="http://schemas.microsoft.com/office/drawing/2014/main" id="{2AD30CD2-0F90-45C1-BEA3-E96007D7D649}"/>
              </a:ext>
            </a:extLst>
          </p:cNvPr>
          <p:cNvSpPr txBox="1"/>
          <p:nvPr/>
        </p:nvSpPr>
        <p:spPr>
          <a:xfrm>
            <a:off x="6322403" y="5502295"/>
            <a:ext cx="4529470" cy="954107"/>
          </a:xfrm>
          <a:prstGeom prst="rect">
            <a:avLst/>
          </a:prstGeom>
          <a:noFill/>
        </p:spPr>
        <p:txBody>
          <a:bodyPr wrap="square" rtlCol="0">
            <a:spAutoFit/>
          </a:bodyPr>
          <a:lstStyle/>
          <a:p>
            <a:pPr algn="ctr"/>
            <a:r>
              <a:rPr lang="en-US" sz="2800" b="1" dirty="0"/>
              <a:t>Emergency and standby power!</a:t>
            </a:r>
          </a:p>
        </p:txBody>
      </p:sp>
    </p:spTree>
    <p:extLst>
      <p:ext uri="{BB962C8B-B14F-4D97-AF65-F5344CB8AC3E}">
        <p14:creationId xmlns:p14="http://schemas.microsoft.com/office/powerpoint/2010/main" val="3015508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8892274"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Emerging Infectious Diseases (EIDs)</a:t>
            </a:r>
          </a:p>
        </p:txBody>
      </p:sp>
      <p:sp>
        <p:nvSpPr>
          <p:cNvPr id="5" name="TextBox 5"/>
          <p:cNvSpPr txBox="1"/>
          <p:nvPr/>
        </p:nvSpPr>
        <p:spPr>
          <a:xfrm>
            <a:off x="0" y="1195016"/>
            <a:ext cx="7383439" cy="5129609"/>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Emerging Infectious Diseases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Nursing home residents at high risk for severe outcomes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Localized or widespread- coordinate with state and local officials</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Reoccurring Considerations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Equipment &amp; supplies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Screening &amp; testing</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Transfers &amp; discharges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Physical environment &amp; surge capacity</a:t>
            </a:r>
          </a:p>
        </p:txBody>
      </p:sp>
      <p:pic>
        <p:nvPicPr>
          <p:cNvPr id="2" name="Picture 1">
            <a:extLst>
              <a:ext uri="{FF2B5EF4-FFF2-40B4-BE49-F238E27FC236}">
                <a16:creationId xmlns:a16="http://schemas.microsoft.com/office/drawing/2014/main" id="{3DE742B2-3EE4-4585-8D20-3812190FDB48}"/>
              </a:ext>
            </a:extLst>
          </p:cNvPr>
          <p:cNvPicPr>
            <a:picLocks noChangeAspect="1"/>
          </p:cNvPicPr>
          <p:nvPr/>
        </p:nvPicPr>
        <p:blipFill>
          <a:blip r:embed="rId3"/>
          <a:stretch>
            <a:fillRect/>
          </a:stretch>
        </p:blipFill>
        <p:spPr>
          <a:xfrm>
            <a:off x="8215645" y="1216281"/>
            <a:ext cx="2324100" cy="2381250"/>
          </a:xfrm>
          <a:prstGeom prst="rect">
            <a:avLst/>
          </a:prstGeom>
        </p:spPr>
      </p:pic>
      <p:pic>
        <p:nvPicPr>
          <p:cNvPr id="6" name="Picture 5">
            <a:extLst>
              <a:ext uri="{FF2B5EF4-FFF2-40B4-BE49-F238E27FC236}">
                <a16:creationId xmlns:a16="http://schemas.microsoft.com/office/drawing/2014/main" id="{49451E3D-BC84-4BCA-98A0-18C6C786E0D7}"/>
              </a:ext>
            </a:extLst>
          </p:cNvPr>
          <p:cNvPicPr>
            <a:picLocks noChangeAspect="1"/>
          </p:cNvPicPr>
          <p:nvPr/>
        </p:nvPicPr>
        <p:blipFill>
          <a:blip r:embed="rId4"/>
          <a:stretch>
            <a:fillRect/>
          </a:stretch>
        </p:blipFill>
        <p:spPr>
          <a:xfrm>
            <a:off x="8066346" y="3837571"/>
            <a:ext cx="2473399" cy="1945636"/>
          </a:xfrm>
          <a:prstGeom prst="rect">
            <a:avLst/>
          </a:prstGeom>
        </p:spPr>
      </p:pic>
    </p:spTree>
    <p:extLst>
      <p:ext uri="{BB962C8B-B14F-4D97-AF65-F5344CB8AC3E}">
        <p14:creationId xmlns:p14="http://schemas.microsoft.com/office/powerpoint/2010/main" val="1723210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left)">
                                      <p:cBhvr>
                                        <p:cTn id="25" dur="500"/>
                                        <p:tgtEl>
                                          <p:spTgt spid="5">
                                            <p:txEl>
                                              <p:pRg st="3" end="3"/>
                                            </p:txEl>
                                          </p:spTgt>
                                        </p:tgtEl>
                                      </p:cBhvr>
                                    </p:animEffect>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left)">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wipe(left)">
                                      <p:cBhvr>
                                        <p:cTn id="45" dur="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wipe(left)">
                                      <p:cBhvr>
                                        <p:cTn id="5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8892274"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EID: Prevention and Control</a:t>
            </a:r>
          </a:p>
        </p:txBody>
      </p:sp>
      <p:sp>
        <p:nvSpPr>
          <p:cNvPr id="6" name="TextBox 5">
            <a:extLst>
              <a:ext uri="{FF2B5EF4-FFF2-40B4-BE49-F238E27FC236}">
                <a16:creationId xmlns:a16="http://schemas.microsoft.com/office/drawing/2014/main" id="{4087EB25-E763-44E2-AACD-2EC6F321DF43}"/>
              </a:ext>
            </a:extLst>
          </p:cNvPr>
          <p:cNvSpPr txBox="1"/>
          <p:nvPr/>
        </p:nvSpPr>
        <p:spPr>
          <a:xfrm>
            <a:off x="0" y="1131221"/>
            <a:ext cx="7549116" cy="5334794"/>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Outbreak</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More confirmed or suspected cases of disease- time and place or group</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Rare or serious diseases- one case!</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Outbreak Response</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Effective and timely response</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Prevention and control</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Prevention precautions</a:t>
            </a:r>
          </a:p>
          <a:p>
            <a:pPr marL="1760873" lvl="3"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Direct and indirect transmission</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Public health- resources &amp; requirement</a:t>
            </a:r>
          </a:p>
        </p:txBody>
      </p:sp>
      <p:sp>
        <p:nvSpPr>
          <p:cNvPr id="7" name="TextBox 6">
            <a:extLst>
              <a:ext uri="{FF2B5EF4-FFF2-40B4-BE49-F238E27FC236}">
                <a16:creationId xmlns:a16="http://schemas.microsoft.com/office/drawing/2014/main" id="{B9F65B22-0D65-45B6-8316-ECD2AB05231D}"/>
              </a:ext>
            </a:extLst>
          </p:cNvPr>
          <p:cNvSpPr txBox="1"/>
          <p:nvPr/>
        </p:nvSpPr>
        <p:spPr>
          <a:xfrm>
            <a:off x="6981621" y="5203559"/>
            <a:ext cx="4529470" cy="523220"/>
          </a:xfrm>
          <a:prstGeom prst="rect">
            <a:avLst/>
          </a:prstGeom>
          <a:noFill/>
        </p:spPr>
        <p:txBody>
          <a:bodyPr wrap="square" rtlCol="0">
            <a:spAutoFit/>
          </a:bodyPr>
          <a:lstStyle/>
          <a:p>
            <a:pPr algn="ctr"/>
            <a:r>
              <a:rPr lang="en-US" sz="2800" b="1" dirty="0"/>
              <a:t>See other ICARE lessons!!</a:t>
            </a:r>
          </a:p>
        </p:txBody>
      </p:sp>
      <p:pic>
        <p:nvPicPr>
          <p:cNvPr id="2" name="Picture 1">
            <a:extLst>
              <a:ext uri="{FF2B5EF4-FFF2-40B4-BE49-F238E27FC236}">
                <a16:creationId xmlns:a16="http://schemas.microsoft.com/office/drawing/2014/main" id="{494B4A62-FF56-455D-8856-B0B9BE5BF0F7}"/>
              </a:ext>
            </a:extLst>
          </p:cNvPr>
          <p:cNvPicPr>
            <a:picLocks noChangeAspect="1"/>
          </p:cNvPicPr>
          <p:nvPr/>
        </p:nvPicPr>
        <p:blipFill>
          <a:blip r:embed="rId3"/>
          <a:stretch>
            <a:fillRect/>
          </a:stretch>
        </p:blipFill>
        <p:spPr>
          <a:xfrm>
            <a:off x="7393844" y="1766523"/>
            <a:ext cx="3281244" cy="2965739"/>
          </a:xfrm>
          <a:prstGeom prst="rect">
            <a:avLst/>
          </a:prstGeom>
        </p:spPr>
      </p:pic>
    </p:spTree>
    <p:extLst>
      <p:ext uri="{BB962C8B-B14F-4D97-AF65-F5344CB8AC3E}">
        <p14:creationId xmlns:p14="http://schemas.microsoft.com/office/powerpoint/2010/main" val="2257877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left)">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left)">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left)">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wipe(left)">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wipe(left)">
                                      <p:cBhvr>
                                        <p:cTn id="5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8892274"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Water Plan &amp; Outbreaks</a:t>
            </a:r>
          </a:p>
        </p:txBody>
      </p:sp>
      <p:sp>
        <p:nvSpPr>
          <p:cNvPr id="6" name="TextBox 5">
            <a:extLst>
              <a:ext uri="{FF2B5EF4-FFF2-40B4-BE49-F238E27FC236}">
                <a16:creationId xmlns:a16="http://schemas.microsoft.com/office/drawing/2014/main" id="{2A9CFBB9-559C-49CB-A554-511E6E5984BD}"/>
              </a:ext>
            </a:extLst>
          </p:cNvPr>
          <p:cNvSpPr txBox="1"/>
          <p:nvPr/>
        </p:nvSpPr>
        <p:spPr>
          <a:xfrm>
            <a:off x="7549116" y="1680790"/>
            <a:ext cx="4316819" cy="4556820"/>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r>
              <a:rPr lang="en-US" sz="2400" b="1" dirty="0">
                <a:latin typeface="Helvetica" pitchFamily="2" charset="0"/>
              </a:rPr>
              <a:t>Legionnaire's Disease</a:t>
            </a:r>
          </a:p>
          <a:p>
            <a:pPr marL="342900" indent="-342900">
              <a:buFont typeface="Arial" panose="020B0604020202020204" pitchFamily="34" charset="0"/>
              <a:buChar char="•"/>
            </a:pPr>
            <a:r>
              <a:rPr lang="en-US" sz="2400" b="1" dirty="0">
                <a:latin typeface="Helvetica" pitchFamily="2" charset="0"/>
              </a:rPr>
              <a:t>Residents-pneumonia</a:t>
            </a:r>
          </a:p>
          <a:p>
            <a:pPr marL="342900" indent="-342900">
              <a:buFont typeface="Arial" panose="020B0604020202020204" pitchFamily="34" charset="0"/>
              <a:buChar char="•"/>
            </a:pPr>
            <a:r>
              <a:rPr lang="en-US" sz="2400" b="1" dirty="0">
                <a:latin typeface="Helvetica" pitchFamily="2" charset="0"/>
              </a:rPr>
              <a:t>Thrive in water systems</a:t>
            </a:r>
          </a:p>
          <a:p>
            <a:pPr marL="342900" indent="-342900">
              <a:buFont typeface="Arial" panose="020B0604020202020204" pitchFamily="34" charset="0"/>
              <a:buChar char="•"/>
            </a:pPr>
            <a:r>
              <a:rPr lang="en-US" sz="2400" b="1" dirty="0">
                <a:latin typeface="Helvetica" pitchFamily="2" charset="0"/>
              </a:rPr>
              <a:t>Droplets, aerosols, aspiration</a:t>
            </a:r>
          </a:p>
          <a:p>
            <a:endParaRPr lang="en-US" sz="2400" b="1" dirty="0">
              <a:latin typeface="Helvetica" pitchFamily="2" charset="0"/>
            </a:endParaRPr>
          </a:p>
          <a:p>
            <a:r>
              <a:rPr lang="en-US" sz="2400" b="1" dirty="0">
                <a:latin typeface="Helvetica" pitchFamily="2" charset="0"/>
              </a:rPr>
              <a:t>Water Management Plan</a:t>
            </a:r>
          </a:p>
          <a:p>
            <a:pPr marL="342900" indent="-342900">
              <a:buFont typeface="Arial" panose="020B0604020202020204" pitchFamily="34" charset="0"/>
              <a:buChar char="•"/>
            </a:pPr>
            <a:r>
              <a:rPr lang="en-US" sz="2400" b="1" dirty="0">
                <a:latin typeface="Helvetica" pitchFamily="2" charset="0"/>
              </a:rPr>
              <a:t>Assessment</a:t>
            </a:r>
          </a:p>
          <a:p>
            <a:pPr marL="342900" indent="-342900">
              <a:buFont typeface="Arial" panose="020B0604020202020204" pitchFamily="34" charset="0"/>
              <a:buChar char="•"/>
            </a:pPr>
            <a:r>
              <a:rPr lang="en-US" sz="2400" b="1" dirty="0">
                <a:latin typeface="Helvetica" pitchFamily="2" charset="0"/>
              </a:rPr>
              <a:t>Minimize risk</a:t>
            </a:r>
          </a:p>
          <a:p>
            <a:pPr marL="342900" indent="-342900">
              <a:buFont typeface="Arial" panose="020B0604020202020204" pitchFamily="34" charset="0"/>
              <a:buChar char="•"/>
            </a:pPr>
            <a:r>
              <a:rPr lang="en-US" sz="2400" b="1" dirty="0">
                <a:latin typeface="Helvetica" pitchFamily="2" charset="0"/>
              </a:rPr>
              <a:t>Maintenance &amp; control</a:t>
            </a:r>
          </a:p>
        </p:txBody>
      </p:sp>
      <p:graphicFrame>
        <p:nvGraphicFramePr>
          <p:cNvPr id="2" name="Diagram 1">
            <a:extLst>
              <a:ext uri="{FF2B5EF4-FFF2-40B4-BE49-F238E27FC236}">
                <a16:creationId xmlns:a16="http://schemas.microsoft.com/office/drawing/2014/main" id="{18BD0F2A-1ED5-4114-AC49-6388A30CCCA5}"/>
              </a:ext>
            </a:extLst>
          </p:cNvPr>
          <p:cNvGraphicFramePr/>
          <p:nvPr>
            <p:extLst>
              <p:ext uri="{D42A27DB-BD31-4B8C-83A1-F6EECF244321}">
                <p14:modId xmlns:p14="http://schemas.microsoft.com/office/powerpoint/2010/main" val="2959383298"/>
              </p:ext>
            </p:extLst>
          </p:nvPr>
        </p:nvGraphicFramePr>
        <p:xfrm>
          <a:off x="-363870" y="1295036"/>
          <a:ext cx="8250865" cy="4574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39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220138"/>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Quality Care &amp; Resident Rights</a:t>
            </a:r>
            <a:endParaRPr lang="en-US" sz="3600" b="1" dirty="0">
              <a:solidFill>
                <a:srgbClr val="253746"/>
              </a:solidFill>
              <a:latin typeface="Helvetica" charset="0"/>
              <a:ea typeface="Helvetica" charset="0"/>
              <a:cs typeface="Helvetica" charset="0"/>
            </a:endParaRPr>
          </a:p>
        </p:txBody>
      </p:sp>
      <p:sp>
        <p:nvSpPr>
          <p:cNvPr id="11" name="TextBox 10">
            <a:extLst>
              <a:ext uri="{FF2B5EF4-FFF2-40B4-BE49-F238E27FC236}">
                <a16:creationId xmlns:a16="http://schemas.microsoft.com/office/drawing/2014/main" id="{C33C0E6D-20DD-3A1A-D889-D01E68AF6FF5}"/>
              </a:ext>
            </a:extLst>
          </p:cNvPr>
          <p:cNvSpPr txBox="1"/>
          <p:nvPr/>
        </p:nvSpPr>
        <p:spPr>
          <a:xfrm>
            <a:off x="307390" y="1369026"/>
            <a:ext cx="8913429" cy="1686615"/>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stStyle>
          <a:p>
            <a:pPr marL="381019" indent="-381019">
              <a:spcAft>
                <a:spcPts val="1200"/>
              </a:spcAft>
              <a:buFont typeface="Arial" panose="020B0604020202020204" pitchFamily="34" charset="0"/>
              <a:buChar char="•"/>
            </a:pPr>
            <a:r>
              <a:rPr lang="en-US" sz="2800" b="1" dirty="0">
                <a:latin typeface="Helvetica" pitchFamily="2" charset="0"/>
              </a:rPr>
              <a:t>Emergency management programs and plans</a:t>
            </a:r>
          </a:p>
          <a:p>
            <a:pPr marL="381019" indent="-381019">
              <a:spcAft>
                <a:spcPts val="1200"/>
              </a:spcAft>
              <a:buFont typeface="Arial" panose="020B0604020202020204" pitchFamily="34" charset="0"/>
              <a:buChar char="•"/>
            </a:pPr>
            <a:r>
              <a:rPr lang="en-US" sz="2800" b="1" dirty="0">
                <a:latin typeface="Helvetica" pitchFamily="2" charset="0"/>
              </a:rPr>
              <a:t>Emerging infectious diseases and outbreak</a:t>
            </a:r>
            <a:endParaRPr lang="en-US" sz="2800" dirty="0"/>
          </a:p>
          <a:p>
            <a:pPr marL="381019" indent="-381019">
              <a:spcAft>
                <a:spcPts val="1200"/>
              </a:spcAft>
              <a:buFont typeface="Arial" panose="020B0604020202020204" pitchFamily="34" charset="0"/>
              <a:buChar char="•"/>
            </a:pPr>
            <a:r>
              <a:rPr lang="en-US" sz="2800" b="1" dirty="0">
                <a:latin typeface="Helvetica" pitchFamily="2" charset="0"/>
              </a:rPr>
              <a:t>Water management plan</a:t>
            </a:r>
          </a:p>
        </p:txBody>
      </p:sp>
      <p:sp>
        <p:nvSpPr>
          <p:cNvPr id="6" name="TextBox 5">
            <a:extLst>
              <a:ext uri="{FF2B5EF4-FFF2-40B4-BE49-F238E27FC236}">
                <a16:creationId xmlns:a16="http://schemas.microsoft.com/office/drawing/2014/main" id="{467F2573-EAE0-38DE-1E8C-9E42C1BD1C0A}"/>
              </a:ext>
            </a:extLst>
          </p:cNvPr>
          <p:cNvSpPr txBox="1"/>
          <p:nvPr/>
        </p:nvSpPr>
        <p:spPr>
          <a:xfrm>
            <a:off x="3063837" y="5332330"/>
            <a:ext cx="5387383" cy="584775"/>
          </a:xfrm>
          <a:prstGeom prst="rect">
            <a:avLst/>
          </a:prstGeom>
          <a:solidFill>
            <a:schemeClr val="bg1"/>
          </a:solidFill>
        </p:spPr>
        <p:txBody>
          <a:bodyPr wrap="square" rtlCol="0">
            <a:spAutoFit/>
          </a:bodyPr>
          <a:lstStyle/>
          <a:p>
            <a:pPr algn="ctr"/>
            <a:r>
              <a:rPr lang="en-US" sz="3200" b="1" dirty="0">
                <a:latin typeface="Helvetica" pitchFamily="2" charset="0"/>
                <a:ea typeface="Open Sans" panose="020B0606030504020204" pitchFamily="34" charset="0"/>
                <a:cs typeface="Open Sans" panose="020B0606030504020204" pitchFamily="34" charset="0"/>
              </a:rPr>
              <a:t>Participation and Planning</a:t>
            </a:r>
          </a:p>
        </p:txBody>
      </p:sp>
      <p:graphicFrame>
        <p:nvGraphicFramePr>
          <p:cNvPr id="3" name="Diagram 2">
            <a:extLst>
              <a:ext uri="{FF2B5EF4-FFF2-40B4-BE49-F238E27FC236}">
                <a16:creationId xmlns:a16="http://schemas.microsoft.com/office/drawing/2014/main" id="{A4D04C8D-9F9C-4813-944E-908B7676BC6C}"/>
              </a:ext>
            </a:extLst>
          </p:cNvPr>
          <p:cNvGraphicFramePr/>
          <p:nvPr>
            <p:extLst>
              <p:ext uri="{D42A27DB-BD31-4B8C-83A1-F6EECF244321}">
                <p14:modId xmlns:p14="http://schemas.microsoft.com/office/powerpoint/2010/main" val="1147723668"/>
              </p:ext>
            </p:extLst>
          </p:nvPr>
        </p:nvGraphicFramePr>
        <p:xfrm>
          <a:off x="97669" y="1454612"/>
          <a:ext cx="7669013" cy="503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CBBDDF1C-5612-41DD-9C7B-7E4CBD79F9AB}"/>
              </a:ext>
            </a:extLst>
          </p:cNvPr>
          <p:cNvGrpSpPr/>
          <p:nvPr/>
        </p:nvGrpSpPr>
        <p:grpSpPr>
          <a:xfrm>
            <a:off x="7073516" y="2911896"/>
            <a:ext cx="5118484" cy="2328432"/>
            <a:chOff x="6823925" y="2787086"/>
            <a:chExt cx="5118484" cy="2328432"/>
          </a:xfrm>
        </p:grpSpPr>
        <p:pic>
          <p:nvPicPr>
            <p:cNvPr id="8" name="Graphic 7" descr="Scales of justice">
              <a:extLst>
                <a:ext uri="{FF2B5EF4-FFF2-40B4-BE49-F238E27FC236}">
                  <a16:creationId xmlns:a16="http://schemas.microsoft.com/office/drawing/2014/main" id="{A7542421-9D29-4BE6-84AF-E560431DDF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01419" y="2787086"/>
              <a:ext cx="2328432" cy="2328432"/>
            </a:xfrm>
            <a:prstGeom prst="rect">
              <a:avLst/>
            </a:prstGeom>
          </p:spPr>
        </p:pic>
        <p:sp>
          <p:nvSpPr>
            <p:cNvPr id="9" name="Rectangle 8">
              <a:extLst>
                <a:ext uri="{FF2B5EF4-FFF2-40B4-BE49-F238E27FC236}">
                  <a16:creationId xmlns:a16="http://schemas.microsoft.com/office/drawing/2014/main" id="{6C8F9FBF-A1F8-448C-A53D-18DAE6FB76D7}"/>
                </a:ext>
              </a:extLst>
            </p:cNvPr>
            <p:cNvSpPr/>
            <p:nvPr/>
          </p:nvSpPr>
          <p:spPr>
            <a:xfrm>
              <a:off x="6823925" y="3195800"/>
              <a:ext cx="1752963" cy="923330"/>
            </a:xfrm>
            <a:prstGeom prst="rect">
              <a:avLst/>
            </a:prstGeom>
          </p:spPr>
          <p:txBody>
            <a:bodyPr wrap="square">
              <a:spAutoFit/>
            </a:bodyPr>
            <a:lstStyle/>
            <a:p>
              <a:pPr lvl="0"/>
              <a:r>
                <a:rPr lang="en-US" b="1" dirty="0"/>
                <a:t>Infection Prevention &amp; Control</a:t>
              </a:r>
            </a:p>
          </p:txBody>
        </p:sp>
        <p:sp>
          <p:nvSpPr>
            <p:cNvPr id="25" name="Rectangle 24">
              <a:extLst>
                <a:ext uri="{FF2B5EF4-FFF2-40B4-BE49-F238E27FC236}">
                  <a16:creationId xmlns:a16="http://schemas.microsoft.com/office/drawing/2014/main" id="{58E13BD7-578A-46BE-A490-2BB8B9A75EAA}"/>
                </a:ext>
              </a:extLst>
            </p:cNvPr>
            <p:cNvSpPr/>
            <p:nvPr/>
          </p:nvSpPr>
          <p:spPr>
            <a:xfrm>
              <a:off x="10189446" y="3195800"/>
              <a:ext cx="1752963" cy="646331"/>
            </a:xfrm>
            <a:prstGeom prst="rect">
              <a:avLst/>
            </a:prstGeom>
          </p:spPr>
          <p:txBody>
            <a:bodyPr wrap="square">
              <a:spAutoFit/>
            </a:bodyPr>
            <a:lstStyle/>
            <a:p>
              <a:pPr lvl="0"/>
              <a:r>
                <a:rPr lang="en-US" b="1" dirty="0"/>
                <a:t>Resident</a:t>
              </a:r>
            </a:p>
            <a:p>
              <a:pPr lvl="0"/>
              <a:r>
                <a:rPr lang="en-US" b="1" dirty="0"/>
                <a:t>Rights</a:t>
              </a:r>
            </a:p>
          </p:txBody>
        </p:sp>
      </p:grpSp>
    </p:spTree>
    <p:extLst>
      <p:ext uri="{BB962C8B-B14F-4D97-AF65-F5344CB8AC3E}">
        <p14:creationId xmlns:p14="http://schemas.microsoft.com/office/powerpoint/2010/main" val="427266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11200" y="381000"/>
            <a:ext cx="10769600" cy="622414"/>
          </a:xfrm>
          <a:prstGeom prst="rect">
            <a:avLst/>
          </a:prstGeom>
        </p:spPr>
        <p:txBody>
          <a:bodyPr wrap="square" lIns="0" tIns="0" rIns="0" bIns="0" rtlCol="0" anchor="t">
            <a:spAutoFit/>
          </a:bodyPr>
          <a:lstStyle/>
          <a:p>
            <a:pPr>
              <a:lnSpc>
                <a:spcPts val="5464"/>
              </a:lnSpc>
            </a:pPr>
            <a:r>
              <a:rPr lang="en-US" sz="3200" b="1" dirty="0">
                <a:solidFill>
                  <a:srgbClr val="253746"/>
                </a:solidFill>
                <a:latin typeface="Helvetica" pitchFamily="2" charset="0"/>
                <a:ea typeface="Open Sans" panose="020B0606030504020204" pitchFamily="34" charset="0"/>
                <a:cs typeface="Open Sans" panose="020B0606030504020204" pitchFamily="34" charset="0"/>
              </a:rPr>
              <a:t>Resident &amp; Advocate: Rights &amp; Responsibilities</a:t>
            </a:r>
          </a:p>
        </p:txBody>
      </p:sp>
      <p:sp>
        <p:nvSpPr>
          <p:cNvPr id="5" name="TextBox 5"/>
          <p:cNvSpPr txBox="1"/>
          <p:nvPr/>
        </p:nvSpPr>
        <p:spPr>
          <a:xfrm>
            <a:off x="711200" y="1417886"/>
            <a:ext cx="9942623" cy="4567277"/>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vl3pPr marL="1679121" lvl="2" indent="-610961">
              <a:lnSpc>
                <a:spcPts val="7923"/>
              </a:lnSpc>
              <a:buFont typeface="Arial"/>
              <a:buChar char="•"/>
              <a:defRPr sz="4800">
                <a:solidFill>
                  <a:srgbClr val="7F7F7F"/>
                </a:solidFill>
                <a:latin typeface="Helvetica" pitchFamily="2" charset="0"/>
                <a:ea typeface="Open Sans" panose="020B0606030504020204" pitchFamily="34" charset="0"/>
                <a:cs typeface="Open Sans" panose="020B0606030504020204" pitchFamily="34" charset="0"/>
              </a:defRPr>
            </a:lvl3pPr>
          </a:lstStyle>
          <a:p>
            <a:pPr lvl="1">
              <a:lnSpc>
                <a:spcPct val="100000"/>
              </a:lnSpc>
              <a:spcAft>
                <a:spcPts val="1600"/>
              </a:spcAft>
            </a:pPr>
            <a:r>
              <a:rPr lang="en-US" sz="3200" dirty="0">
                <a:solidFill>
                  <a:schemeClr val="tx1"/>
                </a:solidFill>
              </a:rPr>
              <a:t>Planning</a:t>
            </a:r>
          </a:p>
          <a:p>
            <a:pPr lvl="2">
              <a:lnSpc>
                <a:spcPct val="100000"/>
              </a:lnSpc>
              <a:spcAft>
                <a:spcPts val="1600"/>
              </a:spcAft>
            </a:pPr>
            <a:r>
              <a:rPr lang="en-US" sz="2800" dirty="0">
                <a:solidFill>
                  <a:schemeClr val="tx1"/>
                </a:solidFill>
              </a:rPr>
              <a:t>Emergency preparedness plan</a:t>
            </a:r>
          </a:p>
          <a:p>
            <a:pPr lvl="2">
              <a:lnSpc>
                <a:spcPct val="100000"/>
              </a:lnSpc>
              <a:spcAft>
                <a:spcPts val="1600"/>
              </a:spcAft>
            </a:pPr>
            <a:r>
              <a:rPr lang="en-US" sz="2800" dirty="0">
                <a:solidFill>
                  <a:schemeClr val="tx1"/>
                </a:solidFill>
              </a:rPr>
              <a:t>Plan with residents and family members</a:t>
            </a:r>
          </a:p>
          <a:p>
            <a:pPr marL="1068160" lvl="2" indent="0">
              <a:lnSpc>
                <a:spcPct val="100000"/>
              </a:lnSpc>
              <a:spcAft>
                <a:spcPts val="1600"/>
              </a:spcAft>
              <a:buNone/>
            </a:pPr>
            <a:endParaRPr lang="en-US" sz="2800" dirty="0">
              <a:solidFill>
                <a:schemeClr val="tx1"/>
              </a:solidFill>
            </a:endParaRPr>
          </a:p>
          <a:p>
            <a:pPr lvl="1">
              <a:lnSpc>
                <a:spcPct val="100000"/>
              </a:lnSpc>
              <a:spcAft>
                <a:spcPts val="1600"/>
              </a:spcAft>
            </a:pPr>
            <a:r>
              <a:rPr lang="en-US" sz="3200" dirty="0">
                <a:solidFill>
                  <a:schemeClr val="tx1"/>
                </a:solidFill>
              </a:rPr>
              <a:t>Participation</a:t>
            </a:r>
          </a:p>
          <a:p>
            <a:pPr lvl="2">
              <a:lnSpc>
                <a:spcPct val="100000"/>
              </a:lnSpc>
              <a:spcAft>
                <a:spcPts val="533"/>
              </a:spcAft>
            </a:pPr>
            <a:r>
              <a:rPr lang="en-US" sz="2800" dirty="0">
                <a:solidFill>
                  <a:schemeClr val="tx1"/>
                </a:solidFill>
                <a:latin typeface="Helvetica" panose="020B0604020202020204" pitchFamily="34" charset="0"/>
                <a:cs typeface="Helvetica" panose="020B0604020202020204" pitchFamily="34" charset="0"/>
              </a:rPr>
              <a:t>Risk assessment</a:t>
            </a:r>
          </a:p>
          <a:p>
            <a:pPr lvl="2">
              <a:lnSpc>
                <a:spcPct val="100000"/>
              </a:lnSpc>
              <a:spcAft>
                <a:spcPts val="533"/>
              </a:spcAft>
            </a:pPr>
            <a:r>
              <a:rPr lang="en-US" sz="2800" dirty="0">
                <a:solidFill>
                  <a:schemeClr val="tx1"/>
                </a:solidFill>
                <a:latin typeface="Helvetica" panose="020B0604020202020204" pitchFamily="34" charset="0"/>
                <a:cs typeface="Helvetica" panose="020B0604020202020204" pitchFamily="34" charset="0"/>
              </a:rPr>
              <a:t>Infection prevention and control</a:t>
            </a:r>
            <a:endParaRPr lang="en-US" sz="2800" dirty="0">
              <a:solidFill>
                <a:schemeClr val="tx1"/>
              </a:solidFill>
            </a:endParaRPr>
          </a:p>
        </p:txBody>
      </p:sp>
    </p:spTree>
    <p:extLst>
      <p:ext uri="{BB962C8B-B14F-4D97-AF65-F5344CB8AC3E}">
        <p14:creationId xmlns:p14="http://schemas.microsoft.com/office/powerpoint/2010/main" val="1525994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386695"/>
            <a:ext cx="10769600" cy="606833"/>
          </a:xfrm>
          <a:prstGeom prst="rect">
            <a:avLst/>
          </a:prstGeom>
        </p:spPr>
        <p:txBody>
          <a:bodyPr wrap="square" lIns="0" tIns="0" rIns="0" bIns="0" rtlCol="0" anchor="t">
            <a:spAutoFit/>
          </a:bodyPr>
          <a:lstStyle/>
          <a:p>
            <a:pPr>
              <a:lnSpc>
                <a:spcPts val="5464"/>
              </a:lnSpc>
            </a:pPr>
            <a:r>
              <a:rPr lang="en-US" sz="2667" b="1" dirty="0">
                <a:solidFill>
                  <a:srgbClr val="253746"/>
                </a:solidFill>
                <a:latin typeface="Helvetica" pitchFamily="2" charset="0"/>
                <a:ea typeface="Open Sans" panose="020B0606030504020204" pitchFamily="34" charset="0"/>
                <a:cs typeface="Open Sans" panose="020B0606030504020204" pitchFamily="34" charset="0"/>
              </a:rPr>
              <a:t>Nursing Home Requirements: Infection Prevention &amp; Control</a:t>
            </a:r>
          </a:p>
        </p:txBody>
      </p:sp>
      <p:sp>
        <p:nvSpPr>
          <p:cNvPr id="5" name="TextBox 5"/>
          <p:cNvSpPr txBox="1"/>
          <p:nvPr/>
        </p:nvSpPr>
        <p:spPr>
          <a:xfrm>
            <a:off x="1168400" y="1842169"/>
            <a:ext cx="10210800" cy="3588803"/>
          </a:xfrm>
          <a:prstGeom prst="rect">
            <a:avLst/>
          </a:prstGeom>
        </p:spPr>
        <p:txBody>
          <a:bodyPr wrap="square" lIns="0" tIns="0" rIns="0" bIns="0" rtlCol="0" anchor="t">
            <a:spAutoFit/>
          </a:bodyPr>
          <a:lstStyle/>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Emergency preparedness to assess, plan, and collaborate so residents receive competent care</a:t>
            </a:r>
          </a:p>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Infection prevention and control plan with risk assessment, outbreak management, and prevention and control measures</a:t>
            </a:r>
          </a:p>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Water management plan that assesses, minimizes, includes maintenance, and controls</a:t>
            </a:r>
          </a:p>
          <a:p>
            <a:pPr marL="687409" lvl="1" indent="-343705">
              <a:lnSpc>
                <a:spcPts val="4457"/>
              </a:lnSpc>
              <a:buFont typeface="Arial"/>
              <a:buChar char="•"/>
            </a:pPr>
            <a:endParaRPr lang="en-US" sz="2667"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6" name="TextBox 5"/>
          <p:cNvSpPr txBox="1"/>
          <p:nvPr/>
        </p:nvSpPr>
        <p:spPr>
          <a:xfrm>
            <a:off x="1155699" y="2151535"/>
            <a:ext cx="9677401" cy="2554930"/>
          </a:xfrm>
          <a:prstGeom prst="rect">
            <a:avLst/>
          </a:prstGeom>
          <a:noFill/>
        </p:spPr>
        <p:txBody>
          <a:bodyPr wrap="square" rtlCol="0">
            <a:spAutoFit/>
          </a:bodyPr>
          <a:lstStyle/>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Strong Infection Prevention and Control Program</a:t>
            </a:r>
          </a:p>
          <a:p>
            <a:pPr marL="381019" indent="-381019" algn="ctr">
              <a:buFont typeface="Arial" panose="020B0604020202020204" pitchFamily="34" charset="0"/>
              <a:buChar char="•"/>
            </a:pPr>
            <a:endParaRPr lang="en-US" sz="2667" b="1" dirty="0">
              <a:latin typeface="Helvetica" pitchFamily="2" charset="0"/>
              <a:ea typeface="Open Sans" panose="020B0606030504020204" pitchFamily="34" charset="0"/>
              <a:cs typeface="Open Sans" panose="020B0606030504020204" pitchFamily="34" charset="0"/>
            </a:endParaRPr>
          </a:p>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Strong Emergency Preparedness Program</a:t>
            </a:r>
          </a:p>
          <a:p>
            <a:pPr marL="381019" indent="-381019" algn="ctr">
              <a:buFont typeface="Arial" panose="020B0604020202020204" pitchFamily="34" charset="0"/>
              <a:buChar char="•"/>
            </a:pPr>
            <a:endParaRPr lang="en-US" sz="2667" b="1" dirty="0">
              <a:latin typeface="Helvetica" pitchFamily="2" charset="0"/>
              <a:ea typeface="Open Sans" panose="020B0606030504020204" pitchFamily="34" charset="0"/>
              <a:cs typeface="Open Sans" panose="020B0606030504020204" pitchFamily="34" charset="0"/>
            </a:endParaRPr>
          </a:p>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Federal and State Law Requirements</a:t>
            </a:r>
          </a:p>
          <a:p>
            <a:pPr algn="ctr"/>
            <a:endParaRPr lang="en-US" sz="2667" b="1" dirty="0">
              <a:solidFill>
                <a:srgbClr val="7F7F7F"/>
              </a:solidFill>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0382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03063-F50A-454E-8358-57B8ACF56D83}"/>
              </a:ext>
            </a:extLst>
          </p:cNvPr>
          <p:cNvPicPr>
            <a:picLocks noChangeAspect="1"/>
          </p:cNvPicPr>
          <p:nvPr/>
        </p:nvPicPr>
        <p:blipFill>
          <a:blip r:embed="rId3"/>
          <a:stretch>
            <a:fillRect/>
          </a:stretch>
        </p:blipFill>
        <p:spPr>
          <a:xfrm>
            <a:off x="1908730" y="3596327"/>
            <a:ext cx="2390775" cy="2609850"/>
          </a:xfrm>
          <a:prstGeom prst="rect">
            <a:avLst/>
          </a:prstGeom>
        </p:spPr>
      </p:pic>
      <p:sp>
        <p:nvSpPr>
          <p:cNvPr id="5" name="TextBox 5"/>
          <p:cNvSpPr txBox="1"/>
          <p:nvPr/>
        </p:nvSpPr>
        <p:spPr>
          <a:xfrm>
            <a:off x="496743" y="390540"/>
            <a:ext cx="8826137"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rPr>
              <a:t>Ms. Johnson Prepares…</a:t>
            </a:r>
          </a:p>
        </p:txBody>
      </p:sp>
      <p:sp>
        <p:nvSpPr>
          <p:cNvPr id="9" name="TextBox 5"/>
          <p:cNvSpPr txBox="1"/>
          <p:nvPr/>
        </p:nvSpPr>
        <p:spPr>
          <a:xfrm>
            <a:off x="6974945" y="1694525"/>
            <a:ext cx="5125557" cy="3803605"/>
          </a:xfrm>
          <a:prstGeom prst="rect">
            <a:avLst/>
          </a:prstGeom>
        </p:spPr>
        <p:txBody>
          <a:bodyPr wrap="square" lIns="0" tIns="0" rIns="0" bIns="0" rtlCol="0" anchor="t">
            <a:spAutoFit/>
          </a:bodyPr>
          <a:lstStyle/>
          <a:p>
            <a:pPr marL="779685" lvl="1" indent="-389843">
              <a:spcAft>
                <a:spcPts val="1600"/>
              </a:spcAft>
              <a:buFont typeface="Arial"/>
              <a:buChar char="•"/>
            </a:pPr>
            <a:r>
              <a:rPr lang="en-US" sz="3200" dirty="0">
                <a:latin typeface="Helvetica" pitchFamily="2" charset="0"/>
              </a:rPr>
              <a:t>Planning</a:t>
            </a:r>
          </a:p>
          <a:p>
            <a:pPr marL="1084500" lvl="2" indent="-389843">
              <a:spcAft>
                <a:spcPts val="533"/>
              </a:spcAft>
              <a:buFont typeface="Arial"/>
              <a:buChar char="•"/>
            </a:pPr>
            <a:r>
              <a:rPr lang="en-US" sz="2800" dirty="0">
                <a:latin typeface="Helvetica" pitchFamily="2" charset="0"/>
              </a:rPr>
              <a:t>Resident care focus</a:t>
            </a:r>
          </a:p>
          <a:p>
            <a:pPr marL="1084500" lvl="2" indent="-389843">
              <a:spcAft>
                <a:spcPts val="533"/>
              </a:spcAft>
              <a:buFont typeface="Arial"/>
              <a:buChar char="•"/>
            </a:pPr>
            <a:r>
              <a:rPr lang="en-US" sz="2800" dirty="0">
                <a:latin typeface="Helvetica" pitchFamily="2" charset="0"/>
              </a:rPr>
              <a:t>Plan flyers</a:t>
            </a:r>
            <a:br>
              <a:rPr lang="en-US" sz="3200" dirty="0">
                <a:latin typeface="Helvetica" pitchFamily="2" charset="0"/>
              </a:rPr>
            </a:br>
            <a:r>
              <a:rPr lang="en-US" sz="3200" dirty="0">
                <a:latin typeface="Helvetica" pitchFamily="2" charset="0"/>
              </a:rPr>
              <a:t> </a:t>
            </a:r>
          </a:p>
          <a:p>
            <a:pPr marL="779685" lvl="1" indent="-389843">
              <a:spcAft>
                <a:spcPts val="1600"/>
              </a:spcAft>
              <a:buFont typeface="Arial"/>
              <a:buChar char="•"/>
            </a:pPr>
            <a:r>
              <a:rPr lang="en-US" sz="3200" dirty="0">
                <a:latin typeface="Helvetica" pitchFamily="2" charset="0"/>
              </a:rPr>
              <a:t>Participation</a:t>
            </a:r>
          </a:p>
          <a:p>
            <a:pPr marL="1084500" lvl="2" indent="-389843">
              <a:spcAft>
                <a:spcPts val="533"/>
              </a:spcAft>
              <a:buFont typeface="Arial"/>
              <a:buChar char="•"/>
            </a:pPr>
            <a:r>
              <a:rPr lang="en-US" sz="2800" dirty="0">
                <a:latin typeface="Helvetica" pitchFamily="2" charset="0"/>
              </a:rPr>
              <a:t>Risk assessment</a:t>
            </a:r>
          </a:p>
          <a:p>
            <a:pPr marL="1084500" lvl="2" indent="-389843">
              <a:spcAft>
                <a:spcPts val="533"/>
              </a:spcAft>
              <a:buFont typeface="Arial"/>
              <a:buChar char="•"/>
            </a:pPr>
            <a:r>
              <a:rPr lang="en-US" sz="2800" dirty="0">
                <a:latin typeface="Helvetica" pitchFamily="2" charset="0"/>
              </a:rPr>
              <a:t>Testing exercise</a:t>
            </a:r>
          </a:p>
        </p:txBody>
      </p:sp>
      <p:grpSp>
        <p:nvGrpSpPr>
          <p:cNvPr id="25" name="Group 24">
            <a:extLst>
              <a:ext uri="{FF2B5EF4-FFF2-40B4-BE49-F238E27FC236}">
                <a16:creationId xmlns:a16="http://schemas.microsoft.com/office/drawing/2014/main" id="{2306165C-1AAD-4D8E-A6D0-08DA0D4A34F3}"/>
              </a:ext>
            </a:extLst>
          </p:cNvPr>
          <p:cNvGrpSpPr/>
          <p:nvPr/>
        </p:nvGrpSpPr>
        <p:grpSpPr>
          <a:xfrm>
            <a:off x="189919" y="1248969"/>
            <a:ext cx="2015639" cy="2724300"/>
            <a:chOff x="-3006244" y="2201350"/>
            <a:chExt cx="2015639" cy="2724300"/>
          </a:xfrm>
        </p:grpSpPr>
        <p:sp>
          <p:nvSpPr>
            <p:cNvPr id="26" name="Rectangle 25">
              <a:extLst>
                <a:ext uri="{FF2B5EF4-FFF2-40B4-BE49-F238E27FC236}">
                  <a16:creationId xmlns:a16="http://schemas.microsoft.com/office/drawing/2014/main" id="{693C0BBC-24F7-46F9-BF17-633FA5F2AEA4}"/>
                </a:ext>
              </a:extLst>
            </p:cNvPr>
            <p:cNvSpPr/>
            <p:nvPr/>
          </p:nvSpPr>
          <p:spPr>
            <a:xfrm>
              <a:off x="-3006244" y="2224714"/>
              <a:ext cx="2015639" cy="2677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5">
              <a:extLst>
                <a:ext uri="{FF2B5EF4-FFF2-40B4-BE49-F238E27FC236}">
                  <a16:creationId xmlns:a16="http://schemas.microsoft.com/office/drawing/2014/main" id="{E0357753-517C-4315-90D1-93A3151725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30575" y="2201350"/>
              <a:ext cx="1664300" cy="2724300"/>
            </a:xfrm>
            <a:prstGeom prst="rect">
              <a:avLst/>
            </a:prstGeom>
          </p:spPr>
        </p:pic>
      </p:grpSp>
      <p:pic>
        <p:nvPicPr>
          <p:cNvPr id="10" name="Picture 9">
            <a:extLst>
              <a:ext uri="{FF2B5EF4-FFF2-40B4-BE49-F238E27FC236}">
                <a16:creationId xmlns:a16="http://schemas.microsoft.com/office/drawing/2014/main" id="{799438EA-4D90-47BF-B452-5C1374B5D792}"/>
              </a:ext>
            </a:extLst>
          </p:cNvPr>
          <p:cNvPicPr>
            <a:picLocks noChangeAspect="1"/>
          </p:cNvPicPr>
          <p:nvPr/>
        </p:nvPicPr>
        <p:blipFill>
          <a:blip r:embed="rId6"/>
          <a:stretch>
            <a:fillRect/>
          </a:stretch>
        </p:blipFill>
        <p:spPr>
          <a:xfrm>
            <a:off x="4299505" y="1388340"/>
            <a:ext cx="2514600" cy="2505075"/>
          </a:xfrm>
          <a:prstGeom prst="rect">
            <a:avLst/>
          </a:prstGeom>
        </p:spPr>
      </p:pic>
      <p:pic>
        <p:nvPicPr>
          <p:cNvPr id="3" name="Picture 2">
            <a:extLst>
              <a:ext uri="{FF2B5EF4-FFF2-40B4-BE49-F238E27FC236}">
                <a16:creationId xmlns:a16="http://schemas.microsoft.com/office/drawing/2014/main" id="{BEB1544B-BE62-443F-8039-7D9471B36E2C}"/>
              </a:ext>
            </a:extLst>
          </p:cNvPr>
          <p:cNvPicPr>
            <a:picLocks noChangeAspect="1"/>
          </p:cNvPicPr>
          <p:nvPr/>
        </p:nvPicPr>
        <p:blipFill>
          <a:blip r:embed="rId7"/>
          <a:stretch>
            <a:fillRect/>
          </a:stretch>
        </p:blipFill>
        <p:spPr>
          <a:xfrm>
            <a:off x="2433177" y="1234878"/>
            <a:ext cx="2015640" cy="1909553"/>
          </a:xfrm>
          <a:prstGeom prst="rect">
            <a:avLst/>
          </a:prstGeom>
        </p:spPr>
      </p:pic>
      <p:pic>
        <p:nvPicPr>
          <p:cNvPr id="11" name="Picture 43">
            <a:extLst>
              <a:ext uri="{FF2B5EF4-FFF2-40B4-BE49-F238E27FC236}">
                <a16:creationId xmlns:a16="http://schemas.microsoft.com/office/drawing/2014/main" id="{035267DB-E9B6-44CA-9AA7-B66B060B9AD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76297" y="3144431"/>
            <a:ext cx="2162402" cy="2912326"/>
          </a:xfrm>
          <a:prstGeom prst="rect">
            <a:avLst/>
          </a:prstGeom>
        </p:spPr>
      </p:pic>
    </p:spTree>
    <p:extLst>
      <p:ext uri="{BB962C8B-B14F-4D97-AF65-F5344CB8AC3E}">
        <p14:creationId xmlns:p14="http://schemas.microsoft.com/office/powerpoint/2010/main" val="385272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left)">
                                      <p:cBhvr>
                                        <p:cTn id="36" dur="5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wipe(left)">
                                      <p:cBhvr>
                                        <p:cTn id="41" dur="500"/>
                                        <p:tgtEl>
                                          <p:spTgt spid="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Effect transition="in" filter="fade">
                                      <p:cBhvr>
                                        <p:cTn id="46" dur="500"/>
                                        <p:tgtEl>
                                          <p:spTgt spid="9">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animEffect transition="in" filter="wipe(left)">
                                      <p:cBhvr>
                                        <p:cTn id="51" dur="500"/>
                                        <p:tgtEl>
                                          <p:spTgt spid="9">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9">
                                            <p:txEl>
                                              <p:pRg st="5" end="5"/>
                                            </p:txEl>
                                          </p:spTgt>
                                        </p:tgtEl>
                                        <p:attrNameLst>
                                          <p:attrName>style.visibility</p:attrName>
                                        </p:attrNameLst>
                                      </p:cBhvr>
                                      <p:to>
                                        <p:strVal val="visible"/>
                                      </p:to>
                                    </p:set>
                                    <p:animEffect transition="in" filter="wipe(left)">
                                      <p:cBhvr>
                                        <p:cTn id="56" dur="500"/>
                                        <p:tgtEl>
                                          <p:spTgt spid="9">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0400" y="381000"/>
            <a:ext cx="10769600"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Discussion</a:t>
            </a:r>
          </a:p>
        </p:txBody>
      </p:sp>
      <p:sp>
        <p:nvSpPr>
          <p:cNvPr id="5" name="TextBox 5"/>
          <p:cNvSpPr txBox="1"/>
          <p:nvPr/>
        </p:nvSpPr>
        <p:spPr>
          <a:xfrm>
            <a:off x="355600" y="1284823"/>
            <a:ext cx="10210800" cy="4924425"/>
          </a:xfrm>
          <a:prstGeom prst="rect">
            <a:avLst/>
          </a:prstGeom>
        </p:spPr>
        <p:txBody>
          <a:bodyPr wrap="square" lIns="0" tIns="0" rIns="0" bIns="0" rtlCol="0" anchor="t">
            <a:spAutoFit/>
          </a:bodyPr>
          <a:lstStyle/>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Are you aware of the specific emergency response plan at this facility?</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Do you think emergency preparedness programs work well to protect residents? Why or why not? </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How do you think COVID-19 changed the facility’s outbreak response plan? Is there room for improvement and if so, how can you take part in this?</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Have you heard of a water management plan before this lesson? Do you have any concerns about the facility’s water system? </a:t>
            </a:r>
          </a:p>
        </p:txBody>
      </p:sp>
    </p:spTree>
    <p:extLst>
      <p:ext uri="{BB962C8B-B14F-4D97-AF65-F5344CB8AC3E}">
        <p14:creationId xmlns:p14="http://schemas.microsoft.com/office/powerpoint/2010/main" val="371773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838200" y="2254650"/>
            <a:ext cx="10817506" cy="2897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b="1" dirty="0">
                <a:latin typeface="Helvetica" charset="0"/>
                <a:ea typeface="Helvetica" charset="0"/>
                <a:cs typeface="Helvetica" charset="0"/>
              </a:rPr>
              <a:t>Infection Control Advocate and Resident Education</a:t>
            </a:r>
          </a:p>
          <a:p>
            <a:pPr>
              <a:lnSpc>
                <a:spcPct val="100000"/>
              </a:lnSpc>
            </a:pPr>
            <a:r>
              <a:rPr lang="en-US" sz="1333" b="1" dirty="0">
                <a:solidFill>
                  <a:schemeClr val="tx1">
                    <a:lumMod val="50000"/>
                    <a:lumOff val="50000"/>
                  </a:schemeClr>
                </a:solidFill>
                <a:latin typeface="Helvetica" charset="0"/>
                <a:ea typeface="Helvetica" charset="0"/>
                <a:cs typeface="Helvetica" charset="0"/>
              </a:rPr>
              <a:t> </a:t>
            </a:r>
            <a:br>
              <a:rPr lang="en-US" sz="4800" b="1" dirty="0">
                <a:solidFill>
                  <a:schemeClr val="tx1">
                    <a:lumMod val="50000"/>
                    <a:lumOff val="50000"/>
                  </a:schemeClr>
                </a:solidFill>
                <a:latin typeface="Helvetica" charset="0"/>
                <a:ea typeface="Helvetica" charset="0"/>
                <a:cs typeface="Helvetica" charset="0"/>
              </a:rPr>
            </a:br>
            <a:r>
              <a:rPr lang="en-US" sz="3600" b="1" dirty="0">
                <a:solidFill>
                  <a:srgbClr val="253746"/>
                </a:solidFill>
                <a:latin typeface="Helvetica" charset="0"/>
                <a:ea typeface="Helvetica" charset="0"/>
                <a:cs typeface="Helvetica" charset="0"/>
              </a:rPr>
              <a:t>Nursing Home Response- Outbreaks and Other Emergencies</a:t>
            </a:r>
            <a:endParaRPr lang="en-US" sz="3200" b="1" dirty="0">
              <a:solidFill>
                <a:srgbClr val="253746"/>
              </a:solidFill>
              <a:latin typeface="Helvetica" charset="0"/>
              <a:ea typeface="Helvetica" charset="0"/>
              <a:cs typeface="Helvetica" charset="0"/>
            </a:endParaRPr>
          </a:p>
        </p:txBody>
      </p:sp>
    </p:spTree>
    <p:extLst>
      <p:ext uri="{BB962C8B-B14F-4D97-AF65-F5344CB8AC3E}">
        <p14:creationId xmlns:p14="http://schemas.microsoft.com/office/powerpoint/2010/main" val="325599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1898" y="183828"/>
            <a:ext cx="10769600" cy="893771"/>
          </a:xfrm>
          <a:prstGeom prst="rect">
            <a:avLst/>
          </a:prstGeom>
        </p:spPr>
        <p:txBody>
          <a:bodyPr wrap="square" lIns="0" tIns="0" rIns="0" bIns="0" rtlCol="0" anchor="t">
            <a:spAutoFit/>
          </a:bodyPr>
          <a:lstStyle>
            <a:defPPr>
              <a:defRPr lang="en-US"/>
            </a:defPPr>
            <a:lvl1pPr algn="ctr">
              <a:lnSpc>
                <a:spcPts val="8195"/>
              </a:lnSpc>
              <a:defRPr sz="5400" b="1">
                <a:solidFill>
                  <a:srgbClr val="253746"/>
                </a:solidFill>
                <a:latin typeface="Helvetica" pitchFamily="2" charset="0"/>
                <a:ea typeface="Open Sans" panose="020B0606030504020204" pitchFamily="34" charset="0"/>
                <a:cs typeface="Open Sans" panose="020B0606030504020204" pitchFamily="34" charset="0"/>
              </a:defRPr>
            </a:lvl1pPr>
          </a:lstStyle>
          <a:p>
            <a:pPr algn="l"/>
            <a:r>
              <a:rPr lang="en-US" sz="3600" dirty="0"/>
              <a:t>Advocacy: Next Steps</a:t>
            </a:r>
          </a:p>
        </p:txBody>
      </p:sp>
      <p:sp>
        <p:nvSpPr>
          <p:cNvPr id="5" name="TextBox 5"/>
          <p:cNvSpPr txBox="1"/>
          <p:nvPr/>
        </p:nvSpPr>
        <p:spPr>
          <a:xfrm>
            <a:off x="304799" y="1152236"/>
            <a:ext cx="11603183" cy="5272277"/>
          </a:xfrm>
          <a:prstGeom prst="rect">
            <a:avLst/>
          </a:prstGeom>
        </p:spPr>
        <p:txBody>
          <a:bodyPr wrap="square" lIns="0" tIns="0" rIns="0" bIns="0" rtlCol="0" anchor="t">
            <a:spAutoFit/>
          </a:bodyPr>
          <a:lstStyle/>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Education</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Nursing home specific risk assessment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Water management plan</a:t>
            </a:r>
          </a:p>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Engagement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Resident or family council to review training and testing</a:t>
            </a:r>
          </a:p>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Empowerment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Risk Assessment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Resident and/or family member role in exercise</a:t>
            </a:r>
          </a:p>
        </p:txBody>
      </p:sp>
    </p:spTree>
    <p:extLst>
      <p:ext uri="{BB962C8B-B14F-4D97-AF65-F5344CB8AC3E}">
        <p14:creationId xmlns:p14="http://schemas.microsoft.com/office/powerpoint/2010/main" val="3185924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1EEDACA3-E3FB-67B1-0938-F085C14B1F90}"/>
              </a:ext>
            </a:extLst>
          </p:cNvPr>
          <p:cNvPicPr>
            <a:picLocks noChangeAspect="1"/>
          </p:cNvPicPr>
          <p:nvPr/>
        </p:nvPicPr>
        <p:blipFill rotWithShape="1">
          <a:blip r:embed="rId3"/>
          <a:srcRect r="1353" b="26056"/>
          <a:stretch/>
        </p:blipFill>
        <p:spPr>
          <a:xfrm>
            <a:off x="4054988" y="2031104"/>
            <a:ext cx="4092493" cy="3067632"/>
          </a:xfrm>
          <a:prstGeom prst="rect">
            <a:avLst/>
          </a:prstGeom>
        </p:spPr>
      </p:pic>
      <p:sp>
        <p:nvSpPr>
          <p:cNvPr id="10" name="Rectangle 9">
            <a:extLst>
              <a:ext uri="{FF2B5EF4-FFF2-40B4-BE49-F238E27FC236}">
                <a16:creationId xmlns:a16="http://schemas.microsoft.com/office/drawing/2014/main" id="{5EFD3C98-F710-BF9C-7054-C56D55506EF0}"/>
              </a:ext>
            </a:extLst>
          </p:cNvPr>
          <p:cNvSpPr/>
          <p:nvPr/>
        </p:nvSpPr>
        <p:spPr>
          <a:xfrm>
            <a:off x="2932545" y="307499"/>
            <a:ext cx="6326909" cy="1117935"/>
          </a:xfrm>
          <a:prstGeom prst="rect">
            <a:avLst/>
          </a:prstGeom>
        </p:spPr>
        <p:txBody>
          <a:bodyPr wrap="square">
            <a:spAutoFit/>
          </a:bodyPr>
          <a:lstStyle/>
          <a:p>
            <a:pPr algn="ctr"/>
            <a:r>
              <a:rPr lang="en-US" sz="1333"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1333" dirty="0">
              <a:solidFill>
                <a:srgbClr val="253746"/>
              </a:solidFill>
              <a:latin typeface="Helvetica" pitchFamily="2" charset="0"/>
              <a:ea typeface="Calibri" panose="020F0502020204030204" pitchFamily="34" charset="0"/>
            </a:endParaRPr>
          </a:p>
        </p:txBody>
      </p:sp>
      <p:sp>
        <p:nvSpPr>
          <p:cNvPr id="11" name="TextBox 7">
            <a:extLst>
              <a:ext uri="{FF2B5EF4-FFF2-40B4-BE49-F238E27FC236}">
                <a16:creationId xmlns:a16="http://schemas.microsoft.com/office/drawing/2014/main" id="{C2F40B22-01BB-446A-7ABD-DEDA61FB946B}"/>
              </a:ext>
            </a:extLst>
          </p:cNvPr>
          <p:cNvSpPr txBox="1"/>
          <p:nvPr/>
        </p:nvSpPr>
        <p:spPr>
          <a:xfrm>
            <a:off x="2932545" y="5624954"/>
            <a:ext cx="6846161" cy="820738"/>
          </a:xfrm>
          <a:prstGeom prst="rect">
            <a:avLst/>
          </a:prstGeom>
        </p:spPr>
        <p:txBody>
          <a:bodyPr lIns="0" tIns="0" rIns="0" bIns="0" rtlCol="0" anchor="t">
            <a:spAutoFit/>
          </a:bodyPr>
          <a:lstStyle/>
          <a:p>
            <a:pPr algn="ctr">
              <a:lnSpc>
                <a:spcPts val="3219"/>
              </a:lnSpc>
            </a:pPr>
            <a:r>
              <a:rPr lang="en-US" sz="3334"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12" name="TextBox 7">
            <a:extLst>
              <a:ext uri="{FF2B5EF4-FFF2-40B4-BE49-F238E27FC236}">
                <a16:creationId xmlns:a16="http://schemas.microsoft.com/office/drawing/2014/main" id="{2BFA3B29-77D2-2A5A-A8E2-E245D6B25778}"/>
              </a:ext>
            </a:extLst>
          </p:cNvPr>
          <p:cNvSpPr txBox="1"/>
          <p:nvPr/>
        </p:nvSpPr>
        <p:spPr>
          <a:xfrm>
            <a:off x="2771440" y="5187643"/>
            <a:ext cx="6846161" cy="410369"/>
          </a:xfrm>
          <a:prstGeom prst="rect">
            <a:avLst/>
          </a:prstGeom>
        </p:spPr>
        <p:txBody>
          <a:bodyPr lIns="0" tIns="0" rIns="0" bIns="0" rtlCol="0" anchor="t">
            <a:spAutoFit/>
          </a:bodyPr>
          <a:lstStyle/>
          <a:p>
            <a:pPr algn="ctr">
              <a:lnSpc>
                <a:spcPts val="3219"/>
              </a:lnSpc>
            </a:pPr>
            <a:r>
              <a:rPr lang="en-US" sz="3334" b="1" dirty="0">
                <a:solidFill>
                  <a:srgbClr val="000000"/>
                </a:solidFill>
                <a:latin typeface="Helvetica" pitchFamily="2" charset="0"/>
                <a:ea typeface="Open Sans" panose="020B0606030504020204" pitchFamily="34" charset="0"/>
                <a:cs typeface="Open Sans" panose="020B0606030504020204" pitchFamily="34" charset="0"/>
              </a:rPr>
              <a:t>ICARE</a:t>
            </a:r>
          </a:p>
        </p:txBody>
      </p:sp>
      <p:sp>
        <p:nvSpPr>
          <p:cNvPr id="2" name="Rectangle 1">
            <a:extLst>
              <a:ext uri="{FF2B5EF4-FFF2-40B4-BE49-F238E27FC236}">
                <a16:creationId xmlns:a16="http://schemas.microsoft.com/office/drawing/2014/main" id="{233CA8FB-D16A-4991-A7F1-422024EE1056}"/>
              </a:ext>
            </a:extLst>
          </p:cNvPr>
          <p:cNvSpPr/>
          <p:nvPr/>
        </p:nvSpPr>
        <p:spPr>
          <a:xfrm>
            <a:off x="1066800" y="1783662"/>
            <a:ext cx="10503761" cy="461665"/>
          </a:xfrm>
          <a:prstGeom prst="rect">
            <a:avLst/>
          </a:prstGeom>
        </p:spPr>
        <p:txBody>
          <a:bodyPr wrap="square">
            <a:spAutoFit/>
          </a:bodyPr>
          <a:lstStyle/>
          <a:p>
            <a:pPr algn="ctr"/>
            <a:r>
              <a:rPr lang="en-US" sz="2400" b="1" dirty="0">
                <a:latin typeface="Helvetica" panose="020B0604020202020204" pitchFamily="34" charset="0"/>
                <a:cs typeface="Helvetica" panose="020B0604020202020204" pitchFamily="34" charset="0"/>
              </a:rPr>
              <a:t>https://www.unthsc.edu/ICARE</a:t>
            </a:r>
          </a:p>
        </p:txBody>
      </p:sp>
    </p:spTree>
    <p:extLst>
      <p:ext uri="{BB962C8B-B14F-4D97-AF65-F5344CB8AC3E}">
        <p14:creationId xmlns:p14="http://schemas.microsoft.com/office/powerpoint/2010/main" val="331994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09579" y="1247909"/>
            <a:ext cx="9927214" cy="1362745"/>
          </a:xfrm>
          <a:prstGeom prst="rect">
            <a:avLst/>
          </a:prstGeom>
        </p:spPr>
        <p:txBody>
          <a:bodyPr lIns="0" tIns="0" rIns="0" bIns="0" rtlCol="0" anchor="t">
            <a:spAutoFit/>
          </a:bodyPr>
          <a:lstStyle/>
          <a:p>
            <a:pPr algn="ctr">
              <a:lnSpc>
                <a:spcPts val="5464"/>
              </a:lnSpc>
            </a:pPr>
            <a:r>
              <a:rPr lang="en-US" sz="4400" b="1" dirty="0">
                <a:latin typeface="Helvetica" pitchFamily="2" charset="0"/>
              </a:rPr>
              <a:t>A cold, windy day at the Springville Nursing Home...</a:t>
            </a:r>
          </a:p>
        </p:txBody>
      </p:sp>
      <p:pic>
        <p:nvPicPr>
          <p:cNvPr id="7" name="Picture 6">
            <a:extLst>
              <a:ext uri="{FF2B5EF4-FFF2-40B4-BE49-F238E27FC236}">
                <a16:creationId xmlns:a16="http://schemas.microsoft.com/office/drawing/2014/main" id="{1CB2EDCF-7648-B85F-A506-7704C67336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36" b="10277"/>
          <a:stretch/>
        </p:blipFill>
        <p:spPr>
          <a:xfrm>
            <a:off x="4353846" y="3276997"/>
            <a:ext cx="3850067" cy="3098801"/>
          </a:xfrm>
          <a:prstGeom prst="rect">
            <a:avLst/>
          </a:prstGeom>
        </p:spPr>
      </p:pic>
      <p:pic>
        <p:nvPicPr>
          <p:cNvPr id="10" name="Picture 2">
            <a:extLst>
              <a:ext uri="{FF2B5EF4-FFF2-40B4-BE49-F238E27FC236}">
                <a16:creationId xmlns:a16="http://schemas.microsoft.com/office/drawing/2014/main" id="{41A95CE5-343D-4605-BA03-A272D5C077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03573" y="2581564"/>
            <a:ext cx="675069" cy="675069"/>
          </a:xfrm>
          <a:prstGeom prst="rect">
            <a:avLst/>
          </a:prstGeom>
        </p:spPr>
      </p:pic>
      <p:pic>
        <p:nvPicPr>
          <p:cNvPr id="13" name="Picture 2">
            <a:extLst>
              <a:ext uri="{FF2B5EF4-FFF2-40B4-BE49-F238E27FC236}">
                <a16:creationId xmlns:a16="http://schemas.microsoft.com/office/drawing/2014/main" id="{90AFEFF3-562B-4DE3-B404-A336B4BC13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95693" y="3426391"/>
            <a:ext cx="675069" cy="675069"/>
          </a:xfrm>
          <a:prstGeom prst="rect">
            <a:avLst/>
          </a:prstGeom>
        </p:spPr>
      </p:pic>
      <p:pic>
        <p:nvPicPr>
          <p:cNvPr id="14" name="Picture 2">
            <a:extLst>
              <a:ext uri="{FF2B5EF4-FFF2-40B4-BE49-F238E27FC236}">
                <a16:creationId xmlns:a16="http://schemas.microsoft.com/office/drawing/2014/main" id="{80C9371D-F80C-4DA7-A033-7658953A53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61398" y="3276997"/>
            <a:ext cx="675069" cy="675069"/>
          </a:xfrm>
          <a:prstGeom prst="rect">
            <a:avLst/>
          </a:prstGeom>
        </p:spPr>
      </p:pic>
      <p:pic>
        <p:nvPicPr>
          <p:cNvPr id="15" name="Picture 2">
            <a:extLst>
              <a:ext uri="{FF2B5EF4-FFF2-40B4-BE49-F238E27FC236}">
                <a16:creationId xmlns:a16="http://schemas.microsoft.com/office/drawing/2014/main" id="{98CB57C4-3F52-48E4-AE6E-2E8193C7C7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36044" y="2601928"/>
            <a:ext cx="675069" cy="67506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C5769F-1FAF-4497-88D0-8C99F291EAAC}"/>
              </a:ext>
            </a:extLst>
          </p:cNvPr>
          <p:cNvPicPr>
            <a:picLocks noChangeAspect="1"/>
          </p:cNvPicPr>
          <p:nvPr/>
        </p:nvPicPr>
        <p:blipFill>
          <a:blip r:embed="rId3"/>
          <a:stretch>
            <a:fillRect/>
          </a:stretch>
        </p:blipFill>
        <p:spPr>
          <a:xfrm>
            <a:off x="1446028" y="3822314"/>
            <a:ext cx="2506130" cy="2496637"/>
          </a:xfrm>
          <a:prstGeom prst="rect">
            <a:avLst/>
          </a:prstGeom>
        </p:spPr>
      </p:pic>
      <p:grpSp>
        <p:nvGrpSpPr>
          <p:cNvPr id="3" name="Group 2">
            <a:extLst>
              <a:ext uri="{FF2B5EF4-FFF2-40B4-BE49-F238E27FC236}">
                <a16:creationId xmlns:a16="http://schemas.microsoft.com/office/drawing/2014/main" id="{4A2FBE3E-C228-4CCA-BBCF-4FF3C9FB63A8}"/>
              </a:ext>
            </a:extLst>
          </p:cNvPr>
          <p:cNvGrpSpPr/>
          <p:nvPr/>
        </p:nvGrpSpPr>
        <p:grpSpPr>
          <a:xfrm>
            <a:off x="159732" y="1466189"/>
            <a:ext cx="2015639" cy="2724300"/>
            <a:chOff x="-3006244" y="2201350"/>
            <a:chExt cx="2015639" cy="2724300"/>
          </a:xfrm>
        </p:grpSpPr>
        <p:sp>
          <p:nvSpPr>
            <p:cNvPr id="2" name="Rectangle 1">
              <a:extLst>
                <a:ext uri="{FF2B5EF4-FFF2-40B4-BE49-F238E27FC236}">
                  <a16:creationId xmlns:a16="http://schemas.microsoft.com/office/drawing/2014/main" id="{989D5D87-F3F1-40BD-BD4E-7792AD392ED2}"/>
                </a:ext>
              </a:extLst>
            </p:cNvPr>
            <p:cNvSpPr/>
            <p:nvPr/>
          </p:nvSpPr>
          <p:spPr>
            <a:xfrm>
              <a:off x="-3006244" y="2224714"/>
              <a:ext cx="2015639" cy="2677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5">
              <a:extLst>
                <a:ext uri="{FF2B5EF4-FFF2-40B4-BE49-F238E27FC236}">
                  <a16:creationId xmlns:a16="http://schemas.microsoft.com/office/drawing/2014/main" id="{3E532601-2007-4990-B45E-8553453420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30575" y="2201350"/>
              <a:ext cx="1664300" cy="2724300"/>
            </a:xfrm>
            <a:prstGeom prst="rect">
              <a:avLst/>
            </a:prstGeom>
          </p:spPr>
        </p:pic>
      </p:grpSp>
      <p:sp>
        <p:nvSpPr>
          <p:cNvPr id="6" name="TextBox 6"/>
          <p:cNvSpPr txBox="1"/>
          <p:nvPr/>
        </p:nvSpPr>
        <p:spPr>
          <a:xfrm>
            <a:off x="558800" y="317993"/>
            <a:ext cx="10253980" cy="750633"/>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sz="3600" dirty="0"/>
              <a:t>Mr. Johnson: Involved but Interrupted</a:t>
            </a:r>
          </a:p>
        </p:txBody>
      </p:sp>
      <p:sp>
        <p:nvSpPr>
          <p:cNvPr id="12" name="Title 3">
            <a:extLst>
              <a:ext uri="{FF2B5EF4-FFF2-40B4-BE49-F238E27FC236}">
                <a16:creationId xmlns:a16="http://schemas.microsoft.com/office/drawing/2014/main" id="{8C685D2E-2C45-4DFE-930C-2E0BD0C6AA63}"/>
              </a:ext>
            </a:extLst>
          </p:cNvPr>
          <p:cNvSpPr txBox="1">
            <a:spLocks/>
          </p:cNvSpPr>
          <p:nvPr/>
        </p:nvSpPr>
        <p:spPr>
          <a:xfrm>
            <a:off x="5777025" y="1255638"/>
            <a:ext cx="6407888" cy="4679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81019" indent="-381019">
              <a:lnSpc>
                <a:spcPct val="100000"/>
              </a:lnSpc>
              <a:spcBef>
                <a:spcPts val="0"/>
              </a:spcBef>
              <a:spcAft>
                <a:spcPts val="600"/>
              </a:spcAft>
              <a:buFont typeface="Arial" panose="020B0604020202020204" pitchFamily="34" charset="0"/>
              <a:buChar char="•"/>
            </a:pPr>
            <a:r>
              <a:rPr lang="en-US" sz="3200" spc="100" dirty="0">
                <a:latin typeface="Helvetica" charset="0"/>
                <a:ea typeface="Helvetica" charset="0"/>
                <a:cs typeface="Helvetica" charset="0"/>
              </a:rPr>
              <a:t>Collaborating with pharmacist &amp; infection preventionist</a:t>
            </a:r>
          </a:p>
          <a:p>
            <a:pPr marL="381019" indent="-381019">
              <a:lnSpc>
                <a:spcPct val="100000"/>
              </a:lnSpc>
              <a:spcBef>
                <a:spcPts val="0"/>
              </a:spcBef>
              <a:spcAft>
                <a:spcPts val="600"/>
              </a:spcAft>
              <a:buFont typeface="Arial" panose="020B0604020202020204" pitchFamily="34" charset="0"/>
              <a:buChar char="•"/>
            </a:pPr>
            <a:r>
              <a:rPr lang="en-US" sz="3200" spc="100" dirty="0">
                <a:solidFill>
                  <a:prstClr val="black"/>
                </a:solidFill>
                <a:latin typeface="Helvetica" charset="0"/>
                <a:ea typeface="Helvetica" charset="0"/>
                <a:cs typeface="Helvetica" charset="0"/>
              </a:rPr>
              <a:t>Resident and family committee</a:t>
            </a:r>
          </a:p>
          <a:p>
            <a:pPr marL="838219" lvl="1" indent="-381019">
              <a:spcAft>
                <a:spcPts val="600"/>
              </a:spcAft>
              <a:buFont typeface="Arial" panose="020B0604020202020204" pitchFamily="34" charset="0"/>
              <a:buChar char="•"/>
            </a:pPr>
            <a:r>
              <a:rPr lang="en-US" sz="3200" spc="100" dirty="0">
                <a:solidFill>
                  <a:prstClr val="black"/>
                </a:solidFill>
                <a:latin typeface="Helvetica" charset="0"/>
                <a:ea typeface="Helvetica" charset="0"/>
                <a:cs typeface="Helvetica" charset="0"/>
              </a:rPr>
              <a:t>Infection prevention for those with dementia</a:t>
            </a:r>
          </a:p>
          <a:p>
            <a:pPr marL="381019" indent="-381019">
              <a:lnSpc>
                <a:spcPct val="100000"/>
              </a:lnSpc>
              <a:spcBef>
                <a:spcPts val="0"/>
              </a:spcBef>
              <a:spcAft>
                <a:spcPts val="600"/>
              </a:spcAft>
              <a:buFont typeface="Arial" panose="020B0604020202020204" pitchFamily="34" charset="0"/>
              <a:buChar char="•"/>
            </a:pPr>
            <a:r>
              <a:rPr lang="en-US" sz="3200" spc="100" dirty="0">
                <a:solidFill>
                  <a:prstClr val="black"/>
                </a:solidFill>
                <a:latin typeface="Helvetica" charset="0"/>
                <a:ea typeface="Helvetica" charset="0"/>
                <a:cs typeface="Helvetica" charset="0"/>
              </a:rPr>
              <a:t>Winter weather preparedness</a:t>
            </a:r>
          </a:p>
          <a:p>
            <a:pPr marL="838219" lvl="1" indent="-381019">
              <a:spcAft>
                <a:spcPts val="600"/>
              </a:spcAft>
              <a:buFont typeface="Arial" panose="020B0604020202020204" pitchFamily="34" charset="0"/>
              <a:buChar char="•"/>
            </a:pPr>
            <a:endParaRPr lang="en-US" sz="3200" spc="100" dirty="0">
              <a:solidFill>
                <a:prstClr val="black"/>
              </a:solidFill>
              <a:latin typeface="Helvetica" charset="0"/>
              <a:ea typeface="Helvetica" charset="0"/>
              <a:cs typeface="Helvetica" charset="0"/>
            </a:endParaRPr>
          </a:p>
          <a:p>
            <a:pPr marL="381019" indent="-381019">
              <a:spcAft>
                <a:spcPts val="600"/>
              </a:spcAft>
              <a:buFont typeface="Arial" panose="020B0604020202020204" pitchFamily="34" charset="0"/>
              <a:buChar char="•"/>
            </a:pPr>
            <a:endParaRPr lang="en-US" sz="3200" spc="100" dirty="0">
              <a:latin typeface="Helvetica" charset="0"/>
              <a:ea typeface="Helvetica" charset="0"/>
              <a:cs typeface="Helvetica" charset="0"/>
            </a:endParaRPr>
          </a:p>
          <a:p>
            <a:pPr marL="838219" lvl="1" indent="-381019">
              <a:spcAft>
                <a:spcPts val="600"/>
              </a:spcAft>
              <a:buFont typeface="Arial" panose="020B0604020202020204" pitchFamily="34" charset="0"/>
              <a:buChar char="•"/>
            </a:pPr>
            <a:endParaRPr lang="en-US" sz="3200" spc="100" dirty="0">
              <a:solidFill>
                <a:prstClr val="black"/>
              </a:solidFill>
              <a:latin typeface="Helvetica" charset="0"/>
              <a:ea typeface="Helvetica" charset="0"/>
              <a:cs typeface="Helvetica" charset="0"/>
            </a:endParaRPr>
          </a:p>
          <a:p>
            <a:pPr marL="381019" indent="-381019">
              <a:spcAft>
                <a:spcPts val="600"/>
              </a:spcAft>
              <a:buFont typeface="Arial" panose="020B0604020202020204" pitchFamily="34" charset="0"/>
              <a:buChar char="•"/>
            </a:pPr>
            <a:endParaRPr lang="en-US" sz="3200" spc="100" dirty="0">
              <a:latin typeface="Helvetica" charset="0"/>
              <a:ea typeface="Helvetica" charset="0"/>
              <a:cs typeface="Helvetica" charset="0"/>
            </a:endParaRPr>
          </a:p>
          <a:p>
            <a:pPr lvl="1">
              <a:spcAft>
                <a:spcPts val="600"/>
              </a:spcAft>
            </a:pPr>
            <a:endParaRPr lang="en-US" sz="600" spc="100" dirty="0">
              <a:latin typeface="Helvetica" charset="0"/>
              <a:ea typeface="Helvetica" charset="0"/>
              <a:cs typeface="Helvetica" charset="0"/>
            </a:endParaRPr>
          </a:p>
        </p:txBody>
      </p:sp>
      <p:pic>
        <p:nvPicPr>
          <p:cNvPr id="11" name="Picture 43">
            <a:extLst>
              <a:ext uri="{FF2B5EF4-FFF2-40B4-BE49-F238E27FC236}">
                <a16:creationId xmlns:a16="http://schemas.microsoft.com/office/drawing/2014/main" id="{9E2910FA-1D49-43AD-8DFF-53297A12E1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02289" y="1489553"/>
            <a:ext cx="2162402" cy="291232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Effect transition="in" filter="fade">
                                      <p:cBhvr>
                                        <p:cTn id="4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24179" y="466189"/>
            <a:ext cx="9421569" cy="634084"/>
          </a:xfrm>
          <a:prstGeom prst="rect">
            <a:avLst/>
          </a:prstGeom>
        </p:spPr>
        <p:txBody>
          <a:bodyPr wrap="square" lIns="0" tIns="0" rIns="0" bIns="0" rtlCol="0" anchor="t">
            <a:spAutoFit/>
          </a:bodyPr>
          <a:lstStyle/>
          <a:p>
            <a:pPr>
              <a:lnSpc>
                <a:spcPts val="5464"/>
              </a:lnSpc>
            </a:pPr>
            <a:r>
              <a:rPr lang="en-US" sz="3600" b="1" spc="67" dirty="0">
                <a:solidFill>
                  <a:srgbClr val="253746"/>
                </a:solidFill>
                <a:latin typeface="Helvetica" charset="0"/>
                <a:ea typeface="Helvetica" charset="0"/>
                <a:cs typeface="Helvetica" charset="0"/>
              </a:rPr>
              <a:t>Ms. Johnson worries and wonders…</a:t>
            </a:r>
          </a:p>
        </p:txBody>
      </p:sp>
      <p:pic>
        <p:nvPicPr>
          <p:cNvPr id="14" name="Picture 5">
            <a:extLst>
              <a:ext uri="{FF2B5EF4-FFF2-40B4-BE49-F238E27FC236}">
                <a16:creationId xmlns:a16="http://schemas.microsoft.com/office/drawing/2014/main" id="{72FF750A-3D82-4A13-8918-CCF28ADDE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26045" y="3429000"/>
            <a:ext cx="1738779" cy="2915324"/>
          </a:xfrm>
          <a:prstGeom prst="rect">
            <a:avLst/>
          </a:prstGeom>
        </p:spPr>
      </p:pic>
      <p:grpSp>
        <p:nvGrpSpPr>
          <p:cNvPr id="2" name="Group 1">
            <a:extLst>
              <a:ext uri="{FF2B5EF4-FFF2-40B4-BE49-F238E27FC236}">
                <a16:creationId xmlns:a16="http://schemas.microsoft.com/office/drawing/2014/main" id="{A692E30E-8760-4CBF-BFA6-937256E97973}"/>
              </a:ext>
            </a:extLst>
          </p:cNvPr>
          <p:cNvGrpSpPr/>
          <p:nvPr/>
        </p:nvGrpSpPr>
        <p:grpSpPr>
          <a:xfrm>
            <a:off x="3205325" y="1550847"/>
            <a:ext cx="7363435" cy="2621122"/>
            <a:chOff x="2928879" y="1806029"/>
            <a:chExt cx="7363435" cy="2621122"/>
          </a:xfrm>
        </p:grpSpPr>
        <p:pic>
          <p:nvPicPr>
            <p:cNvPr id="18" name="Picture 7">
              <a:extLst>
                <a:ext uri="{FF2B5EF4-FFF2-40B4-BE49-F238E27FC236}">
                  <a16:creationId xmlns:a16="http://schemas.microsoft.com/office/drawing/2014/main" id="{78D67E56-6D03-4F53-A5B7-FF239BB982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28879" y="1806029"/>
              <a:ext cx="7363435" cy="2621122"/>
            </a:xfrm>
            <a:prstGeom prst="rect">
              <a:avLst/>
            </a:prstGeom>
          </p:spPr>
        </p:pic>
        <p:sp>
          <p:nvSpPr>
            <p:cNvPr id="20" name="TextBox 8">
              <a:extLst>
                <a:ext uri="{FF2B5EF4-FFF2-40B4-BE49-F238E27FC236}">
                  <a16:creationId xmlns:a16="http://schemas.microsoft.com/office/drawing/2014/main" id="{1AB9B58F-201E-41AD-92C3-D3867F39D4E2}"/>
                </a:ext>
              </a:extLst>
            </p:cNvPr>
            <p:cNvSpPr txBox="1"/>
            <p:nvPr/>
          </p:nvSpPr>
          <p:spPr>
            <a:xfrm>
              <a:off x="4560458" y="2507449"/>
              <a:ext cx="4100279" cy="1218282"/>
            </a:xfrm>
            <a:prstGeom prst="rect">
              <a:avLst/>
            </a:prstGeom>
          </p:spPr>
          <p:txBody>
            <a:bodyPr wrap="square" lIns="0" tIns="0" rIns="0" bIns="0" rtlCol="0" anchor="t">
              <a:spAutoFit/>
            </a:bodyPr>
            <a:lstStyle/>
            <a:p>
              <a:pPr algn="ctr">
                <a:lnSpc>
                  <a:spcPts val="1898"/>
                </a:lnSpc>
              </a:pPr>
              <a:r>
                <a:rPr lang="en-US" sz="1867" dirty="0">
                  <a:latin typeface="Helvetica" pitchFamily="2" charset="0"/>
                  <a:ea typeface="Open Sans" panose="020B0606030504020204" pitchFamily="34" charset="0"/>
                  <a:cs typeface="Open Sans" panose="020B0606030504020204" pitchFamily="34" charset="0"/>
                </a:rPr>
                <a:t>What is needed to prepare and respond to emergencies?</a:t>
              </a:r>
            </a:p>
            <a:p>
              <a:pPr algn="ctr">
                <a:lnSpc>
                  <a:spcPts val="1898"/>
                </a:lnSpc>
              </a:pPr>
              <a:endParaRPr lang="en-US" sz="1867" dirty="0">
                <a:latin typeface="Helvetica" pitchFamily="2" charset="0"/>
                <a:ea typeface="Open Sans" panose="020B0606030504020204" pitchFamily="34" charset="0"/>
                <a:cs typeface="Open Sans" panose="020B0606030504020204" pitchFamily="34" charset="0"/>
              </a:endParaRPr>
            </a:p>
            <a:p>
              <a:pPr algn="ctr">
                <a:lnSpc>
                  <a:spcPts val="1898"/>
                </a:lnSpc>
              </a:pPr>
              <a:r>
                <a:rPr lang="en-US" sz="1867" dirty="0">
                  <a:latin typeface="Helvetica" pitchFamily="2" charset="0"/>
                  <a:ea typeface="Open Sans" panose="020B0606030504020204" pitchFamily="34" charset="0"/>
                  <a:cs typeface="Open Sans" panose="020B0606030504020204" pitchFamily="34" charset="0"/>
                </a:rPr>
                <a:t>What are outbreaks and how can they be stopped?</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8800" y="279400"/>
            <a:ext cx="4514875" cy="750633"/>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sz="3600" dirty="0"/>
              <a:t>What Will I Learn? </a:t>
            </a:r>
          </a:p>
        </p:txBody>
      </p:sp>
      <p:sp>
        <p:nvSpPr>
          <p:cNvPr id="5" name="TextBox 5"/>
          <p:cNvSpPr txBox="1"/>
          <p:nvPr/>
        </p:nvSpPr>
        <p:spPr>
          <a:xfrm>
            <a:off x="406400" y="1283477"/>
            <a:ext cx="10464800" cy="3631763"/>
          </a:xfrm>
          <a:prstGeom prst="rect">
            <a:avLst/>
          </a:prstGeom>
        </p:spPr>
        <p:txBody>
          <a:bodyPr wrap="square" lIns="0" tIns="0" rIns="0" bIns="0" rtlCol="0" anchor="t">
            <a:spAutoFit/>
          </a:bodyPr>
          <a:lstStyle/>
          <a:p>
            <a:pPr marL="579760" lvl="1" indent="-289880">
              <a:spcAft>
                <a:spcPts val="1600"/>
              </a:spcAft>
              <a:buFont typeface="Arial"/>
              <a:buChar char="•"/>
            </a:pPr>
            <a:r>
              <a:rPr lang="en-US" sz="2800" dirty="0">
                <a:solidFill>
                  <a:srgbClr val="000000"/>
                </a:solidFill>
                <a:latin typeface="Helvetica" pitchFamily="2" charset="0"/>
                <a:ea typeface="Open Sans" panose="020B0606030504020204" pitchFamily="34" charset="0"/>
                <a:cs typeface="Open Sans" panose="020B0606030504020204" pitchFamily="34" charset="0"/>
              </a:rPr>
              <a:t>What are the elements a nursing home must consider to prepare and respond to emergencies?</a:t>
            </a:r>
          </a:p>
          <a:p>
            <a:pPr marL="579760" lvl="1" indent="-289880">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What constitutes an infectious disease outbreak and how can they be prevented and controlled?</a:t>
            </a:r>
          </a:p>
          <a:p>
            <a:pPr marL="579760" lvl="1" indent="-289880">
              <a:spcAft>
                <a:spcPts val="1600"/>
              </a:spcAft>
              <a:buFont typeface="Arial"/>
              <a:buChar char="•"/>
            </a:pPr>
            <a:r>
              <a:rPr lang="en-US" sz="2800" dirty="0">
                <a:solidFill>
                  <a:srgbClr val="000000"/>
                </a:solidFill>
                <a:latin typeface="Helvetica" pitchFamily="2" charset="0"/>
                <a:ea typeface="Open Sans" panose="020B0606030504020204" pitchFamily="34" charset="0"/>
                <a:cs typeface="Open Sans" panose="020B0606030504020204" pitchFamily="34" charset="0"/>
              </a:rPr>
              <a:t>How can planning and participation respects resident rights while preventing and controlling infections?</a:t>
            </a:r>
            <a:endParaRPr lang="en-US" sz="2685" dirty="0">
              <a:solidFill>
                <a:srgbClr val="000000"/>
              </a:solidFill>
              <a:latin typeface="Helvetica" pitchFamily="2" charset="0"/>
              <a:ea typeface="Open Sans" panose="020B0606030504020204" pitchFamily="34" charset="0"/>
              <a:cs typeface="Open Sans" panose="020B0606030504020204" pitchFamily="34" charset="0"/>
            </a:endParaRPr>
          </a:p>
          <a:p>
            <a:pPr marL="579760" lvl="1" indent="-289880">
              <a:spcAft>
                <a:spcPts val="1600"/>
              </a:spcAft>
              <a:buFont typeface="Arial"/>
              <a:buChar char="•"/>
            </a:pPr>
            <a:endParaRPr lang="en-US" sz="2800" dirty="0">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6603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8892274"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Emergency Management Phases</a:t>
            </a:r>
          </a:p>
        </p:txBody>
      </p:sp>
      <p:sp>
        <p:nvSpPr>
          <p:cNvPr id="5" name="TextBox 5"/>
          <p:cNvSpPr txBox="1"/>
          <p:nvPr/>
        </p:nvSpPr>
        <p:spPr>
          <a:xfrm>
            <a:off x="163361" y="1924071"/>
            <a:ext cx="5755208" cy="2339102"/>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Mitigation</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Preparedness</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Response</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Recovery</a:t>
            </a:r>
          </a:p>
        </p:txBody>
      </p:sp>
      <p:pic>
        <p:nvPicPr>
          <p:cNvPr id="19" name="Picture 18">
            <a:extLst>
              <a:ext uri="{FF2B5EF4-FFF2-40B4-BE49-F238E27FC236}">
                <a16:creationId xmlns:a16="http://schemas.microsoft.com/office/drawing/2014/main" id="{8C8EB722-C511-4A53-B549-494CAEF07BE3}"/>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5626293" y="1488558"/>
            <a:ext cx="6025108" cy="4318148"/>
          </a:xfrm>
          <a:prstGeom prst="rect">
            <a:avLst/>
          </a:prstGeom>
        </p:spPr>
      </p:pic>
      <p:sp>
        <p:nvSpPr>
          <p:cNvPr id="20" name="Rectangle: Rounded Corners 19">
            <a:extLst>
              <a:ext uri="{FF2B5EF4-FFF2-40B4-BE49-F238E27FC236}">
                <a16:creationId xmlns:a16="http://schemas.microsoft.com/office/drawing/2014/main" id="{C614FAE1-2B8C-4169-B046-A3B2842BCF12}"/>
              </a:ext>
            </a:extLst>
          </p:cNvPr>
          <p:cNvSpPr/>
          <p:nvPr/>
        </p:nvSpPr>
        <p:spPr>
          <a:xfrm>
            <a:off x="5870926" y="1665613"/>
            <a:ext cx="1995049" cy="697126"/>
          </a:xfrm>
          <a:prstGeom prst="round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Helvetica" panose="020B0604020202020204" pitchFamily="34" charset="0"/>
                <a:cs typeface="Helvetica" panose="020B0604020202020204" pitchFamily="34" charset="0"/>
              </a:rPr>
              <a:t>Mitigation</a:t>
            </a:r>
            <a:endParaRPr lang="en-US" sz="2000" b="1" dirty="0">
              <a:latin typeface="Helvetica" panose="020B0604020202020204" pitchFamily="34" charset="0"/>
              <a:cs typeface="Helvetica" panose="020B0604020202020204" pitchFamily="34" charset="0"/>
            </a:endParaRPr>
          </a:p>
        </p:txBody>
      </p:sp>
      <p:sp>
        <p:nvSpPr>
          <p:cNvPr id="21" name="Rectangle: Rounded Corners 20">
            <a:extLst>
              <a:ext uri="{FF2B5EF4-FFF2-40B4-BE49-F238E27FC236}">
                <a16:creationId xmlns:a16="http://schemas.microsoft.com/office/drawing/2014/main" id="{655E1365-2112-480C-9655-16A9DDE4B3E1}"/>
              </a:ext>
            </a:extLst>
          </p:cNvPr>
          <p:cNvSpPr/>
          <p:nvPr/>
        </p:nvSpPr>
        <p:spPr>
          <a:xfrm>
            <a:off x="9500500" y="1665613"/>
            <a:ext cx="1995049" cy="697126"/>
          </a:xfrm>
          <a:prstGeom prst="round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Helvetica" panose="020B0604020202020204" pitchFamily="34" charset="0"/>
                <a:cs typeface="Helvetica" panose="020B0604020202020204" pitchFamily="34" charset="0"/>
              </a:rPr>
              <a:t>Preparedness</a:t>
            </a:r>
            <a:endParaRPr lang="en-US" sz="2000" b="1" dirty="0">
              <a:latin typeface="Helvetica" panose="020B0604020202020204" pitchFamily="34" charset="0"/>
              <a:cs typeface="Helvetica" panose="020B0604020202020204" pitchFamily="34" charset="0"/>
            </a:endParaRPr>
          </a:p>
        </p:txBody>
      </p:sp>
      <p:sp>
        <p:nvSpPr>
          <p:cNvPr id="22" name="Rectangle: Rounded Corners 21">
            <a:extLst>
              <a:ext uri="{FF2B5EF4-FFF2-40B4-BE49-F238E27FC236}">
                <a16:creationId xmlns:a16="http://schemas.microsoft.com/office/drawing/2014/main" id="{2D29191A-6A02-4D3E-A5D2-92DCE85016A6}"/>
              </a:ext>
            </a:extLst>
          </p:cNvPr>
          <p:cNvSpPr/>
          <p:nvPr/>
        </p:nvSpPr>
        <p:spPr>
          <a:xfrm>
            <a:off x="9512832" y="4911164"/>
            <a:ext cx="1995049" cy="697126"/>
          </a:xfrm>
          <a:prstGeom prst="round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Helvetica" panose="020B0604020202020204" pitchFamily="34" charset="0"/>
                <a:cs typeface="Helvetica" panose="020B0604020202020204" pitchFamily="34" charset="0"/>
              </a:rPr>
              <a:t>Response</a:t>
            </a:r>
            <a:endParaRPr lang="en-US" sz="2000" b="1" dirty="0">
              <a:latin typeface="Helvetica" panose="020B0604020202020204" pitchFamily="34" charset="0"/>
              <a:cs typeface="Helvetica" panose="020B0604020202020204" pitchFamily="34" charset="0"/>
            </a:endParaRPr>
          </a:p>
        </p:txBody>
      </p:sp>
      <p:sp>
        <p:nvSpPr>
          <p:cNvPr id="23" name="Rectangle: Rounded Corners 22">
            <a:extLst>
              <a:ext uri="{FF2B5EF4-FFF2-40B4-BE49-F238E27FC236}">
                <a16:creationId xmlns:a16="http://schemas.microsoft.com/office/drawing/2014/main" id="{0E43EEDC-0962-4F10-AE58-894885BB6485}"/>
              </a:ext>
            </a:extLst>
          </p:cNvPr>
          <p:cNvSpPr/>
          <p:nvPr/>
        </p:nvSpPr>
        <p:spPr>
          <a:xfrm>
            <a:off x="5867711" y="4911164"/>
            <a:ext cx="1995049" cy="697126"/>
          </a:xfrm>
          <a:prstGeom prst="round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Helvetica" panose="020B0604020202020204" pitchFamily="34" charset="0"/>
                <a:cs typeface="Helvetica" panose="020B0604020202020204" pitchFamily="34" charset="0"/>
              </a:rPr>
              <a:t>Recovery</a:t>
            </a:r>
            <a:endParaRPr lang="en-US" sz="2000" b="1" dirty="0">
              <a:latin typeface="Helvetica" panose="020B0604020202020204" pitchFamily="34" charset="0"/>
              <a:cs typeface="Helvetica" panose="020B0604020202020204" pitchFamily="34" charset="0"/>
            </a:endParaRPr>
          </a:p>
        </p:txBody>
      </p:sp>
      <p:sp>
        <p:nvSpPr>
          <p:cNvPr id="24" name="TextBox 23">
            <a:extLst>
              <a:ext uri="{FF2B5EF4-FFF2-40B4-BE49-F238E27FC236}">
                <a16:creationId xmlns:a16="http://schemas.microsoft.com/office/drawing/2014/main" id="{5B9FD901-A8C0-407B-8C7F-1BA3C1D15296}"/>
              </a:ext>
            </a:extLst>
          </p:cNvPr>
          <p:cNvSpPr txBox="1"/>
          <p:nvPr/>
        </p:nvSpPr>
        <p:spPr>
          <a:xfrm>
            <a:off x="542441" y="4498150"/>
            <a:ext cx="3675198" cy="1200329"/>
          </a:xfrm>
          <a:prstGeom prst="rect">
            <a:avLst/>
          </a:prstGeom>
          <a:noFill/>
        </p:spPr>
        <p:txBody>
          <a:bodyPr wrap="square" rtlCol="0">
            <a:spAutoFit/>
          </a:bodyPr>
          <a:lstStyle/>
          <a:p>
            <a:pPr algn="ctr"/>
            <a:r>
              <a:rPr lang="en-US" sz="2400" b="1" dirty="0">
                <a:latin typeface="Helvetica" panose="020B0604020202020204" pitchFamily="34" charset="0"/>
                <a:cs typeface="Helvetica" panose="020B0604020202020204" pitchFamily="34" charset="0"/>
              </a:rPr>
              <a:t>Emergencies can be prevented or minimized with proper planning!</a:t>
            </a:r>
          </a:p>
        </p:txBody>
      </p:sp>
    </p:spTree>
    <p:extLst>
      <p:ext uri="{BB962C8B-B14F-4D97-AF65-F5344CB8AC3E}">
        <p14:creationId xmlns:p14="http://schemas.microsoft.com/office/powerpoint/2010/main" val="542688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0369B606-78C5-4C79-A863-478BCA3EE4EF}"/>
              </a:ext>
            </a:extLst>
          </p:cNvPr>
          <p:cNvSpPr/>
          <p:nvPr/>
        </p:nvSpPr>
        <p:spPr>
          <a:xfrm>
            <a:off x="5341113" y="2076848"/>
            <a:ext cx="3217223" cy="1652346"/>
          </a:xfrm>
          <a:prstGeom prst="round2Diag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2400" b="1" dirty="0">
                <a:solidFill>
                  <a:sysClr val="window" lastClr="FFFFFF"/>
                </a:solidFill>
                <a:latin typeface="Helvetica" panose="020B0604020202020204" pitchFamily="34" charset="0"/>
                <a:cs typeface="Helvetica" panose="020B0604020202020204" pitchFamily="34" charset="0"/>
              </a:rPr>
              <a:t>Risk Assessment and Planning</a:t>
            </a:r>
          </a:p>
          <a:p>
            <a:pPr lvl="0">
              <a:buNone/>
            </a:pPr>
            <a:endParaRPr lang="en-US" sz="2400" b="1" dirty="0">
              <a:solidFill>
                <a:sysClr val="window" lastClr="FFFFFF"/>
              </a:solidFill>
              <a:latin typeface="Helvetica" panose="020B0604020202020204" pitchFamily="34" charset="0"/>
              <a:cs typeface="Helvetica" panose="020B0604020202020204" pitchFamily="34" charset="0"/>
            </a:endParaRPr>
          </a:p>
        </p:txBody>
      </p:sp>
      <p:sp>
        <p:nvSpPr>
          <p:cNvPr id="4" name="TextBox 4"/>
          <p:cNvSpPr txBox="1"/>
          <p:nvPr/>
        </p:nvSpPr>
        <p:spPr>
          <a:xfrm>
            <a:off x="542440" y="341969"/>
            <a:ext cx="10430359"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Emergency Preparedness: Core Elements</a:t>
            </a:r>
          </a:p>
        </p:txBody>
      </p:sp>
      <p:sp>
        <p:nvSpPr>
          <p:cNvPr id="2" name="Rectangle: Rounded Corners 1">
            <a:extLst>
              <a:ext uri="{FF2B5EF4-FFF2-40B4-BE49-F238E27FC236}">
                <a16:creationId xmlns:a16="http://schemas.microsoft.com/office/drawing/2014/main" id="{80F37796-F7F4-46CB-AB6C-962FDD8C0391}"/>
              </a:ext>
            </a:extLst>
          </p:cNvPr>
          <p:cNvSpPr/>
          <p:nvPr/>
        </p:nvSpPr>
        <p:spPr>
          <a:xfrm>
            <a:off x="7383439" y="3185855"/>
            <a:ext cx="2658139" cy="1133468"/>
          </a:xfrm>
          <a:prstGeom prst="roundRect">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2400" b="1" dirty="0">
                <a:solidFill>
                  <a:sysClr val="windowText" lastClr="000000">
                    <a:hueOff val="0"/>
                    <a:satOff val="0"/>
                    <a:lumOff val="0"/>
                    <a:alphaOff val="0"/>
                  </a:sysClr>
                </a:solidFill>
                <a:latin typeface="Helvetica" panose="020B0604020202020204" pitchFamily="34" charset="0"/>
                <a:cs typeface="Helvetica" panose="020B0604020202020204" pitchFamily="34" charset="0"/>
              </a:rPr>
              <a:t>Emergency Preparedness Program</a:t>
            </a:r>
          </a:p>
        </p:txBody>
      </p:sp>
      <p:grpSp>
        <p:nvGrpSpPr>
          <p:cNvPr id="17" name="Group 16">
            <a:extLst>
              <a:ext uri="{FF2B5EF4-FFF2-40B4-BE49-F238E27FC236}">
                <a16:creationId xmlns:a16="http://schemas.microsoft.com/office/drawing/2014/main" id="{22132A72-CF9C-42B7-B7BB-7834AE987436}"/>
              </a:ext>
            </a:extLst>
          </p:cNvPr>
          <p:cNvGrpSpPr/>
          <p:nvPr/>
        </p:nvGrpSpPr>
        <p:grpSpPr>
          <a:xfrm>
            <a:off x="188959" y="1263204"/>
            <a:ext cx="4670323" cy="5098615"/>
            <a:chOff x="13029424" y="3878292"/>
            <a:chExt cx="5969105" cy="5247255"/>
          </a:xfrm>
        </p:grpSpPr>
        <p:sp>
          <p:nvSpPr>
            <p:cNvPr id="18" name="Rectangle: Rounded Corners 17">
              <a:extLst>
                <a:ext uri="{FF2B5EF4-FFF2-40B4-BE49-F238E27FC236}">
                  <a16:creationId xmlns:a16="http://schemas.microsoft.com/office/drawing/2014/main" id="{3A0C9630-4281-42A2-B533-7846A0511B44}"/>
                </a:ext>
              </a:extLst>
            </p:cNvPr>
            <p:cNvSpPr/>
            <p:nvPr/>
          </p:nvSpPr>
          <p:spPr>
            <a:xfrm>
              <a:off x="13029424" y="3878292"/>
              <a:ext cx="5969105" cy="591043"/>
            </a:xfrm>
            <a:prstGeom prst="round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Risk Assessment and Planning</a:t>
              </a:r>
            </a:p>
          </p:txBody>
        </p:sp>
        <p:sp>
          <p:nvSpPr>
            <p:cNvPr id="19" name="TextBox 18">
              <a:extLst>
                <a:ext uri="{FF2B5EF4-FFF2-40B4-BE49-F238E27FC236}">
                  <a16:creationId xmlns:a16="http://schemas.microsoft.com/office/drawing/2014/main" id="{0FEECC59-06BD-4183-8286-E1B7DE78E78E}"/>
                </a:ext>
              </a:extLst>
            </p:cNvPr>
            <p:cNvSpPr txBox="1"/>
            <p:nvPr/>
          </p:nvSpPr>
          <p:spPr>
            <a:xfrm>
              <a:off x="13029424" y="4469335"/>
              <a:ext cx="5946728" cy="4656212"/>
            </a:xfrm>
            <a:prstGeom prst="rect">
              <a:avLst/>
            </a:prstGeom>
            <a:solidFill>
              <a:schemeClr val="bg1"/>
            </a:solidFill>
          </p:spPr>
          <p:txBody>
            <a:bodyPr wrap="square" rtlCol="0">
              <a:spAutoFit/>
            </a:bodyPr>
            <a:lstStyle/>
            <a:p>
              <a:pPr lvl="0"/>
              <a:r>
                <a:rPr lang="en-US" sz="2400" dirty="0"/>
                <a:t> </a:t>
              </a:r>
              <a:r>
                <a:rPr lang="en-US" sz="2400" b="1" dirty="0"/>
                <a:t>Requirement</a:t>
              </a:r>
            </a:p>
            <a:p>
              <a:pPr lvl="1"/>
              <a:r>
                <a:rPr lang="en-US" sz="2400" dirty="0"/>
                <a:t>Facility specific </a:t>
              </a:r>
              <a:r>
                <a:rPr lang="en-US" sz="2400" u="sng" dirty="0"/>
                <a:t>AND</a:t>
              </a:r>
              <a:r>
                <a:rPr lang="en-US" sz="2400" dirty="0"/>
                <a:t> community specific using an all hazards approach; guide plan. </a:t>
              </a:r>
            </a:p>
            <a:p>
              <a:pPr lvl="0"/>
              <a:r>
                <a:rPr lang="en-US" sz="2400" dirty="0"/>
                <a:t> </a:t>
              </a:r>
              <a:r>
                <a:rPr lang="en-US" sz="2400" b="1" dirty="0"/>
                <a:t>Major Points</a:t>
              </a:r>
            </a:p>
            <a:p>
              <a:pPr marL="800100" lvl="1" indent="-342900">
                <a:buFont typeface="Arial" panose="020B0604020202020204" pitchFamily="34" charset="0"/>
                <a:buChar char="•"/>
              </a:pPr>
              <a:r>
                <a:rPr lang="en-US" sz="2400" dirty="0"/>
                <a:t>Resident profile and needs</a:t>
              </a:r>
            </a:p>
            <a:p>
              <a:pPr marL="800100" lvl="1" indent="-342900">
                <a:buFont typeface="Arial" panose="020B0604020202020204" pitchFamily="34" charset="0"/>
                <a:buChar char="•"/>
              </a:pPr>
              <a:r>
                <a:rPr lang="en-US" sz="2400" dirty="0"/>
                <a:t>Capabilities &amp; capacity</a:t>
              </a:r>
            </a:p>
            <a:p>
              <a:pPr marL="800100" lvl="1" indent="-342900">
                <a:buFont typeface="Arial" panose="020B0604020202020204" pitchFamily="34" charset="0"/>
                <a:buChar char="•"/>
              </a:pPr>
              <a:r>
                <a:rPr lang="en-US" sz="2400" dirty="0"/>
                <a:t>Focus on high volume/risk</a:t>
              </a:r>
            </a:p>
            <a:p>
              <a:pPr marL="800100" lvl="1" indent="-342900">
                <a:buFont typeface="Arial" panose="020B0604020202020204" pitchFamily="34" charset="0"/>
                <a:buChar char="•"/>
              </a:pPr>
              <a:r>
                <a:rPr lang="en-US" sz="2400" dirty="0"/>
                <a:t>Strategies to address risks </a:t>
              </a:r>
            </a:p>
            <a:p>
              <a:pPr marL="800100" lvl="1" indent="-342900">
                <a:buFont typeface="Arial" panose="020B0604020202020204" pitchFamily="34" charset="0"/>
                <a:buChar char="•"/>
              </a:pPr>
              <a:r>
                <a:rPr lang="en-US" sz="2400" dirty="0"/>
                <a:t>Cooperation &amp; collaboration</a:t>
              </a:r>
            </a:p>
            <a:p>
              <a:pPr marL="800100" lvl="1" indent="-342900">
                <a:buFont typeface="Arial" panose="020B0604020202020204" pitchFamily="34" charset="0"/>
                <a:buChar char="•"/>
              </a:pPr>
              <a:r>
                <a:rPr lang="en-US" sz="2400" dirty="0"/>
                <a:t>Review &amp; update minimum annually</a:t>
              </a:r>
            </a:p>
          </p:txBody>
        </p:sp>
      </p:grpSp>
      <p:graphicFrame>
        <p:nvGraphicFramePr>
          <p:cNvPr id="5" name="Diagram 4">
            <a:extLst>
              <a:ext uri="{FF2B5EF4-FFF2-40B4-BE49-F238E27FC236}">
                <a16:creationId xmlns:a16="http://schemas.microsoft.com/office/drawing/2014/main" id="{E1FD8C23-25EC-4704-A6FD-80C527F8E1F2}"/>
              </a:ext>
            </a:extLst>
          </p:cNvPr>
          <p:cNvGraphicFramePr/>
          <p:nvPr>
            <p:extLst>
              <p:ext uri="{D42A27DB-BD31-4B8C-83A1-F6EECF244321}">
                <p14:modId xmlns:p14="http://schemas.microsoft.com/office/powerpoint/2010/main" val="262900107"/>
              </p:ext>
            </p:extLst>
          </p:nvPr>
        </p:nvGraphicFramePr>
        <p:xfrm>
          <a:off x="1256608" y="1296901"/>
          <a:ext cx="9747014" cy="604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92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Graphic spid="5" grpId="0">
        <p:bldAsOne/>
      </p:bldGraphic>
      <p:bldGraphic spid="5"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924683B-6CF6-44A7-800C-8A07DA30B4D6}"/>
              </a:ext>
            </a:extLst>
          </p:cNvPr>
          <p:cNvGrpSpPr/>
          <p:nvPr/>
        </p:nvGrpSpPr>
        <p:grpSpPr>
          <a:xfrm>
            <a:off x="8609751" y="2085060"/>
            <a:ext cx="3217223" cy="1652346"/>
            <a:chOff x="-6588618" y="1936300"/>
            <a:chExt cx="3217223" cy="1652346"/>
          </a:xfrm>
        </p:grpSpPr>
        <p:sp>
          <p:nvSpPr>
            <p:cNvPr id="7" name="Rectangle: Diagonal Corners Rounded 6">
              <a:extLst>
                <a:ext uri="{FF2B5EF4-FFF2-40B4-BE49-F238E27FC236}">
                  <a16:creationId xmlns:a16="http://schemas.microsoft.com/office/drawing/2014/main" id="{3C94E59E-EAEB-46F3-AC17-F2641260F3AF}"/>
                </a:ext>
              </a:extLst>
            </p:cNvPr>
            <p:cNvSpPr/>
            <p:nvPr/>
          </p:nvSpPr>
          <p:spPr>
            <a:xfrm flipV="1">
              <a:off x="-6588618" y="1936300"/>
              <a:ext cx="3217223" cy="1652346"/>
            </a:xfrm>
            <a:prstGeom prst="round2Diag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endParaRPr lang="en-US" sz="2400" b="1" dirty="0">
                <a:solidFill>
                  <a:sysClr val="window" lastClr="FFFFFF"/>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656380E0-B986-40CA-AD60-EAD043C8C253}"/>
                </a:ext>
              </a:extLst>
            </p:cNvPr>
            <p:cNvSpPr txBox="1"/>
            <p:nvPr/>
          </p:nvSpPr>
          <p:spPr>
            <a:xfrm>
              <a:off x="-5916581" y="2173958"/>
              <a:ext cx="2488019" cy="830997"/>
            </a:xfrm>
            <a:prstGeom prst="rect">
              <a:avLst/>
            </a:prstGeom>
            <a:noFill/>
          </p:spPr>
          <p:txBody>
            <a:bodyPr wrap="square" rtlCol="0">
              <a:spAutoFit/>
            </a:bodyPr>
            <a:lstStyle/>
            <a:p>
              <a:r>
                <a:rPr lang="en-US" sz="2400" b="1" dirty="0">
                  <a:solidFill>
                    <a:schemeClr val="bg1"/>
                  </a:solidFill>
                  <a:latin typeface="Helvetica" panose="020B0604020202020204" pitchFamily="34" charset="0"/>
                  <a:cs typeface="Helvetica" panose="020B0604020202020204" pitchFamily="34" charset="0"/>
                </a:rPr>
                <a:t>Policies and Procedures</a:t>
              </a:r>
            </a:p>
          </p:txBody>
        </p:sp>
      </p:grpSp>
      <p:sp>
        <p:nvSpPr>
          <p:cNvPr id="3" name="Rectangle: Diagonal Corners Rounded 2">
            <a:extLst>
              <a:ext uri="{FF2B5EF4-FFF2-40B4-BE49-F238E27FC236}">
                <a16:creationId xmlns:a16="http://schemas.microsoft.com/office/drawing/2014/main" id="{0369B606-78C5-4C79-A863-478BCA3EE4EF}"/>
              </a:ext>
            </a:extLst>
          </p:cNvPr>
          <p:cNvSpPr/>
          <p:nvPr/>
        </p:nvSpPr>
        <p:spPr>
          <a:xfrm>
            <a:off x="5341113" y="2076848"/>
            <a:ext cx="3217223" cy="1652346"/>
          </a:xfrm>
          <a:prstGeom prst="round2Diag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2400" b="1" dirty="0">
                <a:solidFill>
                  <a:sysClr val="window" lastClr="FFFFFF"/>
                </a:solidFill>
                <a:latin typeface="Helvetica" panose="020B0604020202020204" pitchFamily="34" charset="0"/>
                <a:cs typeface="Helvetica" panose="020B0604020202020204" pitchFamily="34" charset="0"/>
              </a:rPr>
              <a:t>Risk Assessment and Planning</a:t>
            </a:r>
          </a:p>
          <a:p>
            <a:pPr lvl="0">
              <a:buNone/>
            </a:pPr>
            <a:endParaRPr lang="en-US" sz="2400" b="1" dirty="0">
              <a:solidFill>
                <a:sysClr val="window" lastClr="FFFFFF"/>
              </a:solidFill>
              <a:latin typeface="Helvetica" panose="020B0604020202020204" pitchFamily="34" charset="0"/>
              <a:cs typeface="Helvetica" panose="020B0604020202020204" pitchFamily="34" charset="0"/>
            </a:endParaRPr>
          </a:p>
        </p:txBody>
      </p:sp>
      <p:sp>
        <p:nvSpPr>
          <p:cNvPr id="4" name="TextBox 4"/>
          <p:cNvSpPr txBox="1"/>
          <p:nvPr/>
        </p:nvSpPr>
        <p:spPr>
          <a:xfrm>
            <a:off x="542440" y="341969"/>
            <a:ext cx="10430359"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Emergency Preparedness: Core Elements</a:t>
            </a:r>
          </a:p>
        </p:txBody>
      </p:sp>
      <p:sp>
        <p:nvSpPr>
          <p:cNvPr id="2" name="Rectangle: Rounded Corners 1">
            <a:extLst>
              <a:ext uri="{FF2B5EF4-FFF2-40B4-BE49-F238E27FC236}">
                <a16:creationId xmlns:a16="http://schemas.microsoft.com/office/drawing/2014/main" id="{80F37796-F7F4-46CB-AB6C-962FDD8C0391}"/>
              </a:ext>
            </a:extLst>
          </p:cNvPr>
          <p:cNvSpPr/>
          <p:nvPr/>
        </p:nvSpPr>
        <p:spPr>
          <a:xfrm>
            <a:off x="7383439" y="3185855"/>
            <a:ext cx="2658139" cy="1133468"/>
          </a:xfrm>
          <a:prstGeom prst="roundRect">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2400" b="1" dirty="0">
                <a:solidFill>
                  <a:sysClr val="windowText" lastClr="000000">
                    <a:hueOff val="0"/>
                    <a:satOff val="0"/>
                    <a:lumOff val="0"/>
                    <a:alphaOff val="0"/>
                  </a:sysClr>
                </a:solidFill>
                <a:latin typeface="Helvetica" panose="020B0604020202020204" pitchFamily="34" charset="0"/>
                <a:cs typeface="Helvetica" panose="020B0604020202020204" pitchFamily="34" charset="0"/>
              </a:rPr>
              <a:t>Emergency Preparedness Program</a:t>
            </a:r>
          </a:p>
        </p:txBody>
      </p:sp>
      <p:grpSp>
        <p:nvGrpSpPr>
          <p:cNvPr id="20" name="Group 19">
            <a:extLst>
              <a:ext uri="{FF2B5EF4-FFF2-40B4-BE49-F238E27FC236}">
                <a16:creationId xmlns:a16="http://schemas.microsoft.com/office/drawing/2014/main" id="{04062E50-AB60-47D3-8F70-18894B379A34}"/>
              </a:ext>
            </a:extLst>
          </p:cNvPr>
          <p:cNvGrpSpPr/>
          <p:nvPr/>
        </p:nvGrpSpPr>
        <p:grpSpPr>
          <a:xfrm>
            <a:off x="258404" y="1203281"/>
            <a:ext cx="5025541" cy="5098615"/>
            <a:chOff x="13029424" y="3878292"/>
            <a:chExt cx="5969105" cy="5247254"/>
          </a:xfrm>
        </p:grpSpPr>
        <p:sp>
          <p:nvSpPr>
            <p:cNvPr id="21" name="Rectangle: Rounded Corners 20">
              <a:extLst>
                <a:ext uri="{FF2B5EF4-FFF2-40B4-BE49-F238E27FC236}">
                  <a16:creationId xmlns:a16="http://schemas.microsoft.com/office/drawing/2014/main" id="{C293F977-A45F-47E2-8466-0881DB8AEAF4}"/>
                </a:ext>
              </a:extLst>
            </p:cNvPr>
            <p:cNvSpPr/>
            <p:nvPr/>
          </p:nvSpPr>
          <p:spPr>
            <a:xfrm>
              <a:off x="13029424" y="3878292"/>
              <a:ext cx="5969105" cy="591043"/>
            </a:xfrm>
            <a:prstGeom prst="roundRect">
              <a:avLst/>
            </a:prstGeom>
            <a:solidFill>
              <a:srgbClr val="253746"/>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Policies and Procedures</a:t>
              </a:r>
            </a:p>
          </p:txBody>
        </p:sp>
        <p:sp>
          <p:nvSpPr>
            <p:cNvPr id="22" name="TextBox 21">
              <a:extLst>
                <a:ext uri="{FF2B5EF4-FFF2-40B4-BE49-F238E27FC236}">
                  <a16:creationId xmlns:a16="http://schemas.microsoft.com/office/drawing/2014/main" id="{435F22F5-7BAD-47E1-9E01-73BFD8C92ECE}"/>
                </a:ext>
              </a:extLst>
            </p:cNvPr>
            <p:cNvSpPr txBox="1"/>
            <p:nvPr/>
          </p:nvSpPr>
          <p:spPr>
            <a:xfrm>
              <a:off x="13029424" y="4469334"/>
              <a:ext cx="5969105" cy="4656212"/>
            </a:xfrm>
            <a:prstGeom prst="rect">
              <a:avLst/>
            </a:prstGeom>
            <a:solidFill>
              <a:schemeClr val="bg1"/>
            </a:solidFill>
          </p:spPr>
          <p:txBody>
            <a:bodyPr wrap="square" rtlCol="0">
              <a:spAutoFit/>
            </a:bodyPr>
            <a:lstStyle/>
            <a:p>
              <a:pPr lvl="0"/>
              <a:r>
                <a:rPr lang="en-US" sz="2400" dirty="0"/>
                <a:t> </a:t>
              </a:r>
              <a:r>
                <a:rPr lang="en-US" sz="2400" b="1" dirty="0"/>
                <a:t>Requirement</a:t>
              </a:r>
            </a:p>
            <a:p>
              <a:pPr lvl="1"/>
              <a:r>
                <a:rPr lang="en-US" sz="2400" dirty="0"/>
                <a:t>Based on risk assessment,  emergency &amp; communication plan</a:t>
              </a:r>
            </a:p>
            <a:p>
              <a:pPr lvl="0"/>
              <a:r>
                <a:rPr lang="en-US" sz="2400" dirty="0"/>
                <a:t> </a:t>
              </a:r>
              <a:r>
                <a:rPr lang="en-US" sz="2400" b="1" dirty="0"/>
                <a:t>Major Points</a:t>
              </a:r>
            </a:p>
            <a:p>
              <a:pPr marL="800100" lvl="1" indent="-342900">
                <a:buFont typeface="Arial" panose="020B0604020202020204" pitchFamily="34" charset="0"/>
                <a:buChar char="•"/>
              </a:pPr>
              <a:r>
                <a:rPr lang="en-US" sz="2400" dirty="0"/>
                <a:t>Evacuation</a:t>
              </a:r>
            </a:p>
            <a:p>
              <a:pPr marL="800100" lvl="1" indent="-342900">
                <a:buFont typeface="Arial" panose="020B0604020202020204" pitchFamily="34" charset="0"/>
                <a:buChar char="•"/>
              </a:pPr>
              <a:r>
                <a:rPr lang="en-US" sz="2400" dirty="0"/>
                <a:t>Track sheltered staff &amp; residents</a:t>
              </a:r>
            </a:p>
            <a:p>
              <a:pPr marL="800100" lvl="1" indent="-342900">
                <a:buFont typeface="Arial" panose="020B0604020202020204" pitchFamily="34" charset="0"/>
                <a:buChar char="•"/>
              </a:pPr>
              <a:r>
                <a:rPr lang="en-US" sz="2400" dirty="0"/>
                <a:t>Shelter in place</a:t>
              </a:r>
            </a:p>
            <a:p>
              <a:pPr marL="800100" lvl="1" indent="-342900">
                <a:buFont typeface="Arial" panose="020B0604020202020204" pitchFamily="34" charset="0"/>
                <a:buChar char="•"/>
              </a:pPr>
              <a:r>
                <a:rPr lang="en-US" sz="2400" dirty="0"/>
                <a:t>Medical documentation</a:t>
              </a:r>
            </a:p>
            <a:p>
              <a:pPr marL="800100" lvl="1" indent="-342900">
                <a:buFont typeface="Arial" panose="020B0604020202020204" pitchFamily="34" charset="0"/>
                <a:buChar char="•"/>
              </a:pPr>
              <a:r>
                <a:rPr lang="en-US" sz="2400" dirty="0"/>
                <a:t>Volunteer/surge need</a:t>
              </a:r>
            </a:p>
            <a:p>
              <a:pPr marL="800100" lvl="1" indent="-342900">
                <a:buFont typeface="Arial" panose="020B0604020202020204" pitchFamily="34" charset="0"/>
                <a:buChar char="•"/>
              </a:pPr>
              <a:r>
                <a:rPr lang="en-US" sz="2400" dirty="0"/>
                <a:t>Other facility arrangements</a:t>
              </a:r>
            </a:p>
            <a:p>
              <a:pPr marL="800100" lvl="1" indent="-342900">
                <a:buFont typeface="Arial" panose="020B0604020202020204" pitchFamily="34" charset="0"/>
                <a:buChar char="•"/>
              </a:pPr>
              <a:r>
                <a:rPr lang="en-US" sz="2400" dirty="0"/>
                <a:t>Review &amp; update minimum annually</a:t>
              </a:r>
            </a:p>
          </p:txBody>
        </p:sp>
      </p:grpSp>
    </p:spTree>
    <p:extLst>
      <p:ext uri="{BB962C8B-B14F-4D97-AF65-F5344CB8AC3E}">
        <p14:creationId xmlns:p14="http://schemas.microsoft.com/office/powerpoint/2010/main" val="2519946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B4B5AC80161642944AC463A7698659" ma:contentTypeVersion="18" ma:contentTypeDescription="Create a new document." ma:contentTypeScope="" ma:versionID="7b5dd650722e66bd9a372e0b58ac7f54">
  <xsd:schema xmlns:xsd="http://www.w3.org/2001/XMLSchema" xmlns:xs="http://www.w3.org/2001/XMLSchema" xmlns:p="http://schemas.microsoft.com/office/2006/metadata/properties" xmlns:ns2="2d453e9d-2500-409c-a6dd-6e2ea4984453" xmlns:ns3="5bd955c9-b590-4552-8cda-b93dc9aca15e" targetNamespace="http://schemas.microsoft.com/office/2006/metadata/properties" ma:root="true" ma:fieldsID="1cb391541a06d68dacf153e55a34dbb1" ns2:_="" ns3:_="">
    <xsd:import namespace="2d453e9d-2500-409c-a6dd-6e2ea4984453"/>
    <xsd:import namespace="5bd955c9-b590-4552-8cda-b93dc9aca1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53e9d-2500-409c-a6dd-6e2ea4984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d955c9-b590-4552-8cda-b93dc9aca1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0cfd545-6a62-4a2c-a0bf-d522f80a6bc5}" ma:internalName="TaxCatchAll" ma:showField="CatchAllData" ma:web="5bd955c9-b590-4552-8cda-b93dc9aca1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453e9d-2500-409c-a6dd-6e2ea4984453">
      <Terms xmlns="http://schemas.microsoft.com/office/infopath/2007/PartnerControls"/>
    </lcf76f155ced4ddcb4097134ff3c332f>
    <TaxCatchAll xmlns="5bd955c9-b590-4552-8cda-b93dc9aca15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9FD3B7-7186-4F09-89F9-6333A652D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53e9d-2500-409c-a6dd-6e2ea4984453"/>
    <ds:schemaRef ds:uri="5bd955c9-b590-4552-8cda-b93dc9aca1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7A358B-4FA3-440C-AA74-F66986E5C284}">
  <ds:schemaRefs>
    <ds:schemaRef ds:uri="2d453e9d-2500-409c-a6dd-6e2ea4984453"/>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5bd955c9-b590-4552-8cda-b93dc9aca15e"/>
    <ds:schemaRef ds:uri="http://www.w3.org/XML/1998/namespace"/>
    <ds:schemaRef ds:uri="http://purl.org/dc/terms/"/>
  </ds:schemaRefs>
</ds:datastoreItem>
</file>

<file path=customXml/itemProps3.xml><?xml version="1.0" encoding="utf-8"?>
<ds:datastoreItem xmlns:ds="http://schemas.openxmlformats.org/officeDocument/2006/customXml" ds:itemID="{386599F0-F5BC-4248-95A3-438933A400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UNT System Template[1]</Template>
  <TotalTime>26094</TotalTime>
  <Words>6837</Words>
  <Application>Microsoft Office PowerPoint</Application>
  <PresentationFormat>Widescreen</PresentationFormat>
  <Paragraphs>427</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Helvetica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Charles</dc:creator>
  <cp:lastModifiedBy>Cervantes, Diana</cp:lastModifiedBy>
  <cp:revision>483</cp:revision>
  <cp:lastPrinted>2017-09-01T19:12:51Z</cp:lastPrinted>
  <dcterms:created xsi:type="dcterms:W3CDTF">2017-07-25T22:13:05Z</dcterms:created>
  <dcterms:modified xsi:type="dcterms:W3CDTF">2024-08-15T02:40:39Z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0x010100BEB4B5AC80161642944AC463A7698659</vt:lpwstr>
  </property>
  <property fmtid="{D5CDD505-2E9C-101B-9397-08002B2CF9AE}" pid="3" name="MediaServiceImageTags">
    <vt:lpwstr/>
  </property>
</Properties>
</file>