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58" r:id="rId2"/>
  </p:sldMasterIdLst>
  <p:notesMasterIdLst>
    <p:notesMasterId r:id="rId29"/>
  </p:notesMasterIdLst>
  <p:sldIdLst>
    <p:sldId id="312" r:id="rId3"/>
    <p:sldId id="256" r:id="rId4"/>
    <p:sldId id="257" r:id="rId5"/>
    <p:sldId id="258" r:id="rId6"/>
    <p:sldId id="259" r:id="rId7"/>
    <p:sldId id="284" r:id="rId8"/>
    <p:sldId id="264" r:id="rId9"/>
    <p:sldId id="288" r:id="rId10"/>
    <p:sldId id="265" r:id="rId11"/>
    <p:sldId id="289" r:id="rId12"/>
    <p:sldId id="269" r:id="rId13"/>
    <p:sldId id="293" r:id="rId14"/>
    <p:sldId id="270" r:id="rId15"/>
    <p:sldId id="294" r:id="rId16"/>
    <p:sldId id="274" r:id="rId17"/>
    <p:sldId id="298" r:id="rId18"/>
    <p:sldId id="275" r:id="rId19"/>
    <p:sldId id="299" r:id="rId20"/>
    <p:sldId id="279" r:id="rId21"/>
    <p:sldId id="303" r:id="rId22"/>
    <p:sldId id="280" r:id="rId23"/>
    <p:sldId id="304" r:id="rId24"/>
    <p:sldId id="313" r:id="rId25"/>
    <p:sldId id="314" r:id="rId26"/>
    <p:sldId id="315" r:id="rId27"/>
    <p:sldId id="31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50"/>
    <p:restoredTop sz="94624"/>
  </p:normalViewPr>
  <p:slideViewPr>
    <p:cSldViewPr>
      <p:cViewPr varScale="1">
        <p:scale>
          <a:sx n="150" d="100"/>
          <a:sy n="150" d="100"/>
        </p:scale>
        <p:origin x="19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CD056D-85A3-B243-8851-286EB8B6E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2C1E3-3DEE-DA4A-9F0C-9FB9945073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6B06CD-DAA1-9F4B-AD2A-AA9BEB11396F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AC5B92-BE9C-EC48-8FCF-4617F1488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9DB479-1584-CE41-B690-D312475A8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1F428-79BB-E846-82F7-65BA1CAD12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44537-BFCD-134A-8FA5-CA278F0B4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0D6239-5098-B743-B44E-2186B706F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3D5A027-459A-0644-8979-2152FC240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1F180905-961A-CA48-A75A-A0C00FBD8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47074CB-B2EC-E946-9224-EA433CEB7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2C2C0A-239F-0047-BA91-14AE4E16F103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AC482CE9-7DE1-E243-9E6A-700F06FEF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1B6B7E86-CF00-4E41-A380-C38467E16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5CAC4D6C-DB4D-A949-B637-36DF878FE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50F0E7-7A06-E648-9C5F-B6DBD03181E3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CEA8135E-68B1-E643-90D7-C6BE831F60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63E33964-3651-D842-A569-35B2D09B59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604FE43-FE32-D147-8BCD-99CFC70F8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280301-9557-FF4A-86B7-B4704D9E12D1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84E89F7-A2F4-FB4A-A6DE-A226AA252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989295C9-3C0B-D848-B525-9478CAC544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1AC67E6-1DAF-C142-8967-520068AF6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0B0B8-4AA2-5349-927E-A13E9C008A5F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406F84A0-2426-114C-B56E-A073295BC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2EBD72EF-141D-1D44-8E8F-5F7F08B71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D620A371-D6E6-A042-B4C7-20562055F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246AD-48E6-0249-B284-5191D1401352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6A5D0511-FDE6-A74E-B0DE-5005D81069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2C2383C0-733D-AC4A-9178-7BD7845C1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68F93DAF-FE8A-8747-AF6B-A966F1B6A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7CCDFB-B605-0447-A3DF-33050AABA16E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DE3BCEE7-598C-ED4A-A262-0D293017F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EA5F3A96-986B-1E4F-B2F6-AF0437EFE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C8D05375-6596-7645-A0F0-82E9BBAE9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86FE87-920E-634B-A986-2F91461D79C1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4A8866B-6EB0-1C44-9909-95578B7BF8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B87AEAA4-E4F3-414A-846E-B04C83E92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2EE5986-0507-9E47-9DCB-97D1B43BB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33E5E1-13F4-864B-A709-B4B6832CBF79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C2C6EED6-40C8-1442-A8FD-0E201A409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E04ABA22-D3A8-9144-B772-EDF06D86D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89C2E2A9-BC5C-464D-8703-74341DC1E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A9DE9-0AB3-C54F-A02B-C4FFA75F51D2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0D079B27-AD95-E446-9893-ADBD03FFFA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6C027F0-45FE-4948-AF7A-78CB9E790F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396AEEE-68EA-D044-ADCA-4EA262593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66C197-5843-0446-BCB4-A8ACAC0E516D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EE0F3B81-5CFE-7A43-A1AA-9C4C5576CE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AB2D8685-F1B1-164C-A55B-EDDC51E399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75D805CB-39C1-5047-A3B5-742279A0F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3E78BC-36E4-5E4F-9A03-AF00AC847CF9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E774CA-11B5-0E41-8DBE-AF209D5C49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1977BD7-95C4-C044-9BEE-20A03BF3D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3D31C50-B390-8D4D-AC84-2C1F1D17B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39521F-9E57-3147-A27F-11C97F002B57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983ED0F7-A051-5542-A556-D21769BD01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6DE5C717-3FA6-504D-B3E7-075F11F76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E592F3D4-EF42-C04D-9B97-3A7D4C313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CA3D07-B367-2F4D-BAB6-ABB5A9A82E0C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9126A3BC-E8FB-AA4D-8506-0D68355566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95D8F99C-AD0C-0F4B-9946-766C710B6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5F7C5D13-71D9-704E-8458-E03C2DC4D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5D86C9-AB7F-6647-8C81-3A8535C3A93E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78F5447-6640-D644-BC36-6D6B1F527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4814F2FC-B73D-F946-AD22-93A3EE5025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5283FCD2-2295-6648-9DF2-170E50865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D41AB7-BD64-8A46-B702-2CADA8EC84ED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14939279-D70B-B74A-81CE-4C2C53CAD2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8874FFBC-2CE9-C849-9F53-3F3F3CDEC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F287BCB7-632D-3E45-9C80-896B512BA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635B18-75B8-AA45-BDE9-D7FFA96AB237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B73DFF0C-68B2-4E44-9CCF-662E800877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EFBAEF5C-33EF-9F4D-A28C-718705BF35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11910C2C-8B19-734D-B182-BB97FE6C6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E970A2-2509-DA45-9970-DE3282B0704C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B1EE7B8B-B5EF-2946-868C-1404E89356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FF312709-C232-984F-83F7-4CD4DCCA9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92887687-6B22-D04E-94AE-150912EE7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9F05BC-C9C7-5242-BEE6-4B4CA1876117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F9B8050B-74A8-214B-9E4F-C4CE4D4E32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B547A3CC-E51B-C14D-AB1E-2E985839C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20DCEC39-891C-6D4F-BC72-A63972DC9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77B582-EA97-484C-94D4-B93D57A41D21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DC0A002-8F3D-984E-805F-78E769B1B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AD51AC09-8A51-F54E-9B89-2F69F1C6E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2F1D428-72C9-5442-81A2-3244A2DE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A0C11B-7F30-A946-AF96-56688334468D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53C73E2-ED15-D34B-88FE-EF5529310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36CB9CE-5D6A-D44D-B7C4-C0AF21C59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C9E2DB6-8E82-2045-A79F-3D21D629A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987104-4F46-FE4C-930C-37BD130637B4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93171C09-36A6-FD42-809D-F8905E184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0551C82-8755-9D48-B3C9-92198C453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74602E2-2431-374F-BC12-11B0BD133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7CB6E1-9BE8-E249-A7E4-56A96DD4E535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70F2ED3D-D2E1-B34D-B204-A61361A60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CA7588E-9494-F148-B3D4-D3CF90B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1DE1BE8-FF01-5D49-B49B-98157ACAB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7B3FD7-5B20-3145-9D7C-1035CF6CBF7A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90DF4B81-9791-B34F-BD1D-946553A22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7BE5CF95-D3EE-3B46-B3CC-6FDBA2FEF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796161B-5B5E-804A-9D08-B14697A45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F528DE-9B9E-524A-A7A2-44F0F3A054BB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45AB224D-E39E-FF4C-A7A6-11A427C22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BAA24BD3-040D-254F-A7F6-F1392214F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1EF6F7A-583E-1941-943A-04A15D5DA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76E9E8-B044-394D-84B7-4FF06E06129A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5F62AF2-8DED-EA4D-B1ED-C9FAFC23A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77D7906-68FE-8546-BE3E-F91128B83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E9DB1716-D0D7-F449-A849-2EFE30BCF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DFD4C7-AB3F-CE4C-95FE-16F10305E60E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E2026-FB8A-5A43-8CFD-03E2E22B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BE9C-46F1-8D48-91E2-4106EAA4F74F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7D1E-E539-3D4F-83FB-26FFADFC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1089E-386E-FF47-8989-7D82E70A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C421-A94A-834A-89A5-F8E15311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0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3E4B-1B92-734F-9DD9-3E994A77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D451-7B5E-1F48-8BE2-F61F0082C726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0FEC-4044-D343-9C5F-7F544065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2018-446F-D648-86D9-D4B5BBFE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1613-1E8F-5646-AE08-254D47431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74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800E0-1F6A-4240-92D4-A082CBAC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FB73-82F7-354F-A498-35F73A86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ABEE-5E71-6D4F-A1AA-537836EB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D93-80DE-FC44-9779-05B54586E7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6557-2356-674B-92F2-3B2291BC52CB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D4E1-B35A-4746-8164-7EC5A2D5D2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2B96-E2AF-994F-93D0-60D2CFB890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C931-1463-8046-A6EF-CA888223E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8BADE06-DEE2-9E4F-AF71-03E09E14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44BF48-3FB9-C04B-B4B0-6924F794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CEBC-7051-E64F-ABC6-DD09362FA6C1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1EAC13-36A1-F94D-ACA0-CB65473A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A1DF6A-DBF5-D143-8C75-DDB16089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9AC0-8C21-3140-B008-71193EB93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4FCE3-DC13-E14B-80B3-C3FA43E5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28F6-EE0F-7648-94A9-2469C9E327A1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24658-5264-7A45-A5BF-0176559A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46C5A-B2E1-FA45-B7F1-DC9FEABB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8AF6-DCD0-C045-9968-A499A6404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45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916727F7-C6B3-D847-9EC4-F8E13D25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CEAC13-E6E1-9046-9175-9EF99A7C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A6583468-0AD0-564A-AEEC-711E7EAA58EF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3C13C7-AF47-084F-99C7-84A03E7B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96A24-B8FD-1444-B927-89B80C02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1EDA-A5A9-FF43-A13B-64E12E044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13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57E500-9847-8A4D-8EC5-9FC9BC4E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5EB6-BEE7-854F-90A1-36D7579F367D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4C81AB-9D4F-E54A-96AB-F399199B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5DD0C-6D04-414D-9433-42965612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1065-A21B-9442-8EDD-7175128D0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4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9443C8-E554-5045-84A2-2A7149CD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7941-B1AD-4A4D-8CDF-0E27C72B2F45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D700C2-9B17-D04E-A541-A5D29A9B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702F6F-BFA0-AF4D-BCCF-3CBAF84F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14B3-3F31-084A-8677-9060741AD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9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ED0C6E-650F-FF4F-B7E5-AB0776B9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A16E-2349-D043-84E1-0DBB3DCC1AC2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746D27-4C09-584F-8871-851B078B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FBDD2F-64C6-3849-9D2E-00ECD1FD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0146-7424-5B40-BD7C-BB6B6996C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8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FF555-DC24-7249-AA65-65921299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BDD6-D039-264D-85D8-E7E8202DD1D0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1991F8-6EE3-A943-857E-6B9EB723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5E1347-549A-934A-90A6-1C9E63A6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D31B-7EFF-BC4F-8777-8D7546208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6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927A-423C-FE42-91F4-5754089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8651-D469-7548-9793-78356E0CF9CB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48741-D9E8-B74B-BCFC-00D6F7E7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64B2-46BC-1849-9CB9-18D73882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2A90-B608-F146-B4FC-62A146C39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96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69F0D9-E984-214E-8E5D-F307A58B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E2B6-603F-6844-80A8-207A7F73854A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8CE7AD-F516-F244-9A60-00BCF22D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C0797E-6F8C-084D-A67C-E1C252D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E969-7E3D-0442-9A8A-94963AD58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16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786F96-92B0-A54A-9E38-B4B62D68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D0CB-3A82-0747-A782-563C90206C33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272DF-2ECF-7A49-ADD4-F14BD87E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BA67A1-D486-7A43-B273-CF891CB2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DCB7-CF31-244B-A50D-CD17F174B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365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65362F-0E29-6746-A084-DADB2554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BBE6-B603-D347-A666-C8DEE9C2FE25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18F122-111A-C34E-B1AE-E072F45A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BE18A7-A383-3440-80D6-F0B0E03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9239-3318-5945-AD39-80C6D4C65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020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259E814-B46E-7B4B-BE31-E82AD277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41B963-8172-734C-B1AE-ABC7A0C3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DA22C9B-8F5D-1F44-84D8-7A1EEF2EA571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EDF6FD7-0056-4547-B5E9-18EEA131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ED1FA4B-C427-B946-A26E-3FFE92E2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EED4-FBA2-FB45-B02A-36DA9A1BF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78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8392F334-94B0-0F43-B06C-9483E2EB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8B65A-6671-8F48-8D54-6A1E6FE9165A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7730A-8E18-D646-86AD-ECD94C509B16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0DF45CD-4D4E-5E49-A348-EB855C3D180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642E171-535B-A048-9FA7-D1B95B8A4972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E536C1E-CED6-9F4F-9338-8319F5EC0F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4930C04-4C69-054A-BC5A-DAED4A2E08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4F4C-4C29-5B4A-91E1-AEE559889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398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1B0C3B70-B24F-A548-9E61-AD4FAE3D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F89D9E-763A-1745-855D-5732A13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DB43218-8837-4E40-89C7-E3A7D146DEAB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4E46E5B-61D6-9848-A9E3-AFAF1FA3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36EEC8-FE6D-D344-A72F-DA10ABC7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0FC7E-546A-AC42-ACC1-5C9213B00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4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1D25E36-93E1-0D47-B525-61FE2D6F621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B945-6A08-9D4D-B5A9-44F4C8922265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B0A085D-4FC1-B746-8B27-8D34B614B0B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2811931-098B-7D4F-8201-229E8060CC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9C11-1FAE-3948-A683-AB5A729D5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29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7ABD2A-85DE-AA41-A1A8-67ADAAF36A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67AD-E626-684B-8F2B-552EF4DD292A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B31ED7E-B9C2-7B45-96CC-C2859C4B933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2E000A-BAE1-C147-A2EB-F9A3B480553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6797-7749-FE48-A7A8-F1DE02541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28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A48B-D550-E14D-AD9E-2AA1264B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62CA-941A-DA4D-8767-474179056CA3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D683-F955-8645-9BC9-D8ED9936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1408-D62D-7743-BB1C-12BBAD38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7D4A-4976-4B41-BD46-72A794D41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94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4976F880-B57D-D442-84BE-F217B006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3AB3BD-5A28-1B47-97DF-8E988ABE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D824593-163C-4E40-98C9-01ADE57FF8EF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96311-D259-3046-8D4A-C15A3AA9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6D0D5-C7F4-194D-927E-EAA11C08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EF18-FD98-8446-88F5-C148EF7F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8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37BC-17AA-C44A-B50A-3D715150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E0A32-E7FD-314E-8E65-51AD1DEAD837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EAB3-9BEE-2241-AB81-2806E157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81806-6BEF-6E41-B818-F623E3D6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9342-480E-CE41-A3ED-875229412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4F8377-DECC-094E-AA20-62D2C9DF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0176-0132-2F49-9C58-566938FEA6C4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F60509-D761-234B-B79E-F92C097E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DD9FFC-2BC4-614B-8524-C95B9E4F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A558-34ED-964F-B80E-FCCC3E577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5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8C7A50-0DF1-7746-A357-5A474150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0CC5-1752-5448-BE8C-6F441376118E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0AAC9F-0079-8941-8BB2-C5B21132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4DC260-894F-2447-BC8D-047D6E15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2F8E-E26E-4B4D-812A-CBE2C5AB3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3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86ED74-922F-074E-A4B4-04998DAA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9E84-7D54-8749-8C3A-30A949718899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F4ECB7-F85A-EE42-A18D-8849206D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029493-EE30-AD42-AEDA-81C04E47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2CE3-6700-ED4B-9265-6E764BE8E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5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60F68F-0D60-7B44-B79A-813DDF83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FCE6-6742-5E4D-BE2D-8A6D9A96F8C1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A11C9B-C3E4-3649-A56F-0351272A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33146C-ABE1-A848-9A76-50BD7740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7FBF-C70C-A445-81C2-7BAD355EB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9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E21511-679A-9140-9FC7-57AA1EDD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CC79-B0CB-8A4E-8EDE-B21BE7139F95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52554-D3A6-ED4C-B3D0-E94CDF49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0BDFC3-1812-E541-B3DE-4B98EE3F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DD49-0C80-264C-82E5-2101C42FB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2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C5EB0F-88AD-B24A-900D-B0AD062C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B1C3-94A9-FE47-BDB6-5B675E8B49AE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88777B-C03B-E048-A1B7-5BB0C38D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B2F8A0-D52D-2545-84F8-26609F0D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2B44-39EC-BF4C-9380-B5BFBC67F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016134-FAA1-AC43-9A4F-756EDF808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1E29E7-063B-DE42-B29B-0849CCBDF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A591-C387-9840-ADC4-3B6BFD6AB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F3B548-C76E-E744-B1EC-E9743210EC22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CACDA-3B7C-D045-AC61-7FDF0381D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208F1-8B06-FB49-948E-C3D82E87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201D0-1D20-344A-A543-74361A733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305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erpetua Titling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erpetua Titling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erpetua Titling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erpetua Titling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C0-HD-TOP.png">
            <a:extLst>
              <a:ext uri="{FF2B5EF4-FFF2-40B4-BE49-F238E27FC236}">
                <a16:creationId xmlns:a16="http://schemas.microsoft.com/office/drawing/2014/main" id="{B18A0F51-540C-CA49-9529-4886B428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71AF5-464D-144D-932D-CBFA2D5C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9636" name="Text Placeholder 2">
            <a:extLst>
              <a:ext uri="{FF2B5EF4-FFF2-40B4-BE49-F238E27FC236}">
                <a16:creationId xmlns:a16="http://schemas.microsoft.com/office/drawing/2014/main" id="{738A3106-1C1C-654C-B055-AB0C41EC8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833-9875-5540-BBE5-C3F8D23D8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3D80AD-2B4D-A14D-84F0-7BE76F92EF4F}" type="datetimeFigureOut">
              <a:rPr lang="en-US" altLang="en-US"/>
              <a:pPr>
                <a:defRPr/>
              </a:pPr>
              <a:t>4/23/2021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70D3-0869-4A47-BA7B-00AC1BF57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D911A-8B2F-8F43-A5FD-0C837D2E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606EA2-EC39-0D4D-B3A0-561C34B3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6" r:id="rId1"/>
    <p:sldLayoutId id="2147484294" r:id="rId2"/>
    <p:sldLayoutId id="2147484307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8" r:id="rId11"/>
    <p:sldLayoutId id="2147484309" r:id="rId12"/>
    <p:sldLayoutId id="2147484310" r:id="rId13"/>
    <p:sldLayoutId id="2147484302" r:id="rId14"/>
    <p:sldLayoutId id="2147484303" r:id="rId15"/>
    <p:sldLayoutId id="2147484304" r:id="rId16"/>
    <p:sldLayoutId id="2147484311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5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E999C183-CDEB-D84C-B819-B6EBE13C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181600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#</a:t>
            </a:r>
            <a:r>
              <a:rPr lang="en-US" altLang="en-US" sz="2800" dirty="0" err="1">
                <a:latin typeface="Arial" panose="020B0604020202020204" pitchFamily="34" charset="0"/>
              </a:rPr>
              <a:t>KnowTruthFromTrash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5361" name="Title 1">
            <a:extLst>
              <a:ext uri="{FF2B5EF4-FFF2-40B4-BE49-F238E27FC236}">
                <a16:creationId xmlns:a16="http://schemas.microsoft.com/office/drawing/2014/main" id="{8E9E1B5F-EAD6-EE4E-98F3-CD5E9B544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238" y="646113"/>
            <a:ext cx="4835525" cy="8969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5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Web-Lit-Legit</a:t>
            </a:r>
          </a:p>
        </p:txBody>
      </p:sp>
      <p:pic>
        <p:nvPicPr>
          <p:cNvPr id="2" name="Picture 5" descr="WebLitLegit Jeopardy">
            <a:extLst>
              <a:ext uri="{FF2B5EF4-FFF2-40B4-BE49-F238E27FC236}">
                <a16:creationId xmlns:a16="http://schemas.microsoft.com/office/drawing/2014/main" id="{CED722AB-46AE-8744-8C9F-F3F4B41A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85925"/>
            <a:ext cx="50292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160A415-E951-2246-B386-E859C4A5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Content Placeholder 3">
            <a:extLst>
              <a:ext uri="{FF2B5EF4-FFF2-40B4-BE49-F238E27FC236}">
                <a16:creationId xmlns:a16="http://schemas.microsoft.com/office/drawing/2014/main" id="{6F9E4518-612D-C04F-9501-52BA49D51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3124200"/>
            <a:ext cx="7956550" cy="13874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Truth, because truthful websites are always backed by credible experts.</a:t>
            </a:r>
          </a:p>
        </p:txBody>
      </p:sp>
      <p:sp>
        <p:nvSpPr>
          <p:cNvPr id="33793" name="Title 1">
            <a:extLst>
              <a:ext uri="{FF2B5EF4-FFF2-40B4-BE49-F238E27FC236}">
                <a16:creationId xmlns:a16="http://schemas.microsoft.com/office/drawing/2014/main" id="{655B6E97-EECE-9641-8232-E24E976C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392113"/>
            <a:ext cx="3978275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2 – 20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6" descr="Image of the National Library of Medicine logo">
            <a:extLst>
              <a:ext uri="{FF2B5EF4-FFF2-40B4-BE49-F238E27FC236}">
                <a16:creationId xmlns:a16="http://schemas.microsoft.com/office/drawing/2014/main" id="{AF2876CE-B76A-3B4B-A6C8-E8B4CBAC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733800"/>
            <a:ext cx="2454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D5667195-4440-4248-A700-3DECA5327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9088" y="2209800"/>
            <a:ext cx="5965825" cy="1828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Would you consider the National Library of Medicine a reliable source?</a:t>
            </a:r>
          </a:p>
        </p:txBody>
      </p:sp>
      <p:sp>
        <p:nvSpPr>
          <p:cNvPr id="35841" name="Title 1">
            <a:extLst>
              <a:ext uri="{FF2B5EF4-FFF2-40B4-BE49-F238E27FC236}">
                <a16:creationId xmlns:a16="http://schemas.microsoft.com/office/drawing/2014/main" id="{A7634486-FBF5-B641-B110-F2F4C906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28600"/>
            <a:ext cx="41306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3 - 10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BC4859A-5537-DB42-A2E7-B62A165A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ontent Placeholder 3">
            <a:extLst>
              <a:ext uri="{FF2B5EF4-FFF2-40B4-BE49-F238E27FC236}">
                <a16:creationId xmlns:a16="http://schemas.microsoft.com/office/drawing/2014/main" id="{4D315CB7-7D16-4048-A396-E3B41715CC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2971800"/>
            <a:ext cx="7956550" cy="1920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Yes, because it is a government website prepared by experts in the field and backed by credible research.</a:t>
            </a:r>
          </a:p>
        </p:txBody>
      </p:sp>
      <p:sp>
        <p:nvSpPr>
          <p:cNvPr id="37889" name="Title 1">
            <a:extLst>
              <a:ext uri="{FF2B5EF4-FFF2-40B4-BE49-F238E27FC236}">
                <a16:creationId xmlns:a16="http://schemas.microsoft.com/office/drawing/2014/main" id="{8CBF5D3F-59B6-0C41-93A7-DB126C3D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2286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3 – 10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artoon image of a teacher giving a student  an F for not using credible sources on the internet.">
            <a:extLst>
              <a:ext uri="{FF2B5EF4-FFF2-40B4-BE49-F238E27FC236}">
                <a16:creationId xmlns:a16="http://schemas.microsoft.com/office/drawing/2014/main" id="{8ABA319E-E3F9-9E47-9450-2DDF6BC5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3445934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290D6A7-88BA-DC4A-B91D-11732C577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2420938"/>
            <a:ext cx="5737225" cy="990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makes a website credible?</a:t>
            </a:r>
          </a:p>
        </p:txBody>
      </p:sp>
      <p:sp>
        <p:nvSpPr>
          <p:cNvPr id="39937" name="Title 1">
            <a:extLst>
              <a:ext uri="{FF2B5EF4-FFF2-40B4-BE49-F238E27FC236}">
                <a16:creationId xmlns:a16="http://schemas.microsoft.com/office/drawing/2014/main" id="{8B53CABB-D8FC-3847-8BA7-C36264CB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488" y="457200"/>
            <a:ext cx="6376987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3 - 20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D3770455-F4B7-7148-AC83-3CD6DF11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2D4BE-38E0-4648-AF1F-4FC719C1F243}"/>
              </a:ext>
            </a:extLst>
          </p:cNvPr>
          <p:cNvSpPr txBox="1"/>
          <p:nvPr/>
        </p:nvSpPr>
        <p:spPr>
          <a:xfrm>
            <a:off x="2119313" y="3581400"/>
            <a:ext cx="5162550" cy="230822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Remember LEGIT:</a:t>
            </a:r>
          </a:p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 – Last reviewed?</a:t>
            </a:r>
          </a:p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 – Why does it Exist?</a:t>
            </a:r>
          </a:p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 – Good, is it credible source?</a:t>
            </a:r>
          </a:p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 –  Information science-based?</a:t>
            </a:r>
          </a:p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 – Trying to sell you something?</a:t>
            </a:r>
          </a:p>
        </p:txBody>
      </p:sp>
      <p:sp>
        <p:nvSpPr>
          <p:cNvPr id="41986" name="Content Placeholder 3">
            <a:extLst>
              <a:ext uri="{FF2B5EF4-FFF2-40B4-BE49-F238E27FC236}">
                <a16:creationId xmlns:a16="http://schemas.microsoft.com/office/drawing/2014/main" id="{B604510D-B475-7F43-86E5-F4CD927933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338" y="2324100"/>
            <a:ext cx="7954962" cy="40703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website is credible if it has all of the elements of the LEGIT acronym.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>
              <a:latin typeface="Iowan Old Style Black" panose="02040602040506020204" pitchFamily="18" charset="77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latin typeface="Iowan Old Style Black" panose="02040602040506020204" pitchFamily="18" charset="77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1985" name="Title 1">
            <a:extLst>
              <a:ext uri="{FF2B5EF4-FFF2-40B4-BE49-F238E27FC236}">
                <a16:creationId xmlns:a16="http://schemas.microsoft.com/office/drawing/2014/main" id="{BDDFFA85-2611-0C4A-811D-1574FD89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3" y="433388"/>
            <a:ext cx="6376987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3 – 20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age of the Kids Health logo">
            <a:extLst>
              <a:ext uri="{FF2B5EF4-FFF2-40B4-BE49-F238E27FC236}">
                <a16:creationId xmlns:a16="http://schemas.microsoft.com/office/drawing/2014/main" id="{641BA913-DFC2-4047-AD9C-98724200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2590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C8DE3DD-8250-F94D-AEAE-6F9E6496C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2362200"/>
            <a:ext cx="7696200" cy="2133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an article about healthy relationships on the ‘Kids Health’ website and is reviewed by a licensed psychologist, is this article ‘Truth or Trash’?</a:t>
            </a:r>
          </a:p>
        </p:txBody>
      </p:sp>
      <p:sp>
        <p:nvSpPr>
          <p:cNvPr id="44033" name="Title 1">
            <a:extLst>
              <a:ext uri="{FF2B5EF4-FFF2-40B4-BE49-F238E27FC236}">
                <a16:creationId xmlns:a16="http://schemas.microsoft.com/office/drawing/2014/main" id="{E5240751-B196-C040-A979-D6A12138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5" y="3048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4 - 10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6372E4EA-8A82-5247-96C0-F01D74FA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ontent Placeholder 3">
            <a:extLst>
              <a:ext uri="{FF2B5EF4-FFF2-40B4-BE49-F238E27FC236}">
                <a16:creationId xmlns:a16="http://schemas.microsoft.com/office/drawing/2014/main" id="{5E69D5AE-EEDE-BA41-A818-BD0049236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8" y="2971800"/>
            <a:ext cx="7954962" cy="1447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Truth, because a reliable source is always reviewed by professionals in that field.  </a:t>
            </a:r>
          </a:p>
        </p:txBody>
      </p:sp>
      <p:sp>
        <p:nvSpPr>
          <p:cNvPr id="46081" name="Title 1">
            <a:extLst>
              <a:ext uri="{FF2B5EF4-FFF2-40B4-BE49-F238E27FC236}">
                <a16:creationId xmlns:a16="http://schemas.microsoft.com/office/drawing/2014/main" id="{993FA047-6087-584A-BCA2-AFDE018E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13" y="304800"/>
            <a:ext cx="4560887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4 – 10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Image of two hands doing the thumb up and thumb up down sign.">
            <a:extLst>
              <a:ext uri="{FF2B5EF4-FFF2-40B4-BE49-F238E27FC236}">
                <a16:creationId xmlns:a16="http://schemas.microsoft.com/office/drawing/2014/main" id="{D54B3E99-0587-FA4B-9079-046693FD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854"/>
            <a:ext cx="3352800" cy="259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1A7E6F58-3F40-9445-A3B4-FA203450F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5838" y="2209800"/>
            <a:ext cx="7239000" cy="1447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someone writes an article about eating disorders based on their personal opinion, is it considered ‘Truth or Trash’?</a:t>
            </a:r>
          </a:p>
        </p:txBody>
      </p:sp>
      <p:sp>
        <p:nvSpPr>
          <p:cNvPr id="48129" name="Title 1">
            <a:extLst>
              <a:ext uri="{FF2B5EF4-FFF2-40B4-BE49-F238E27FC236}">
                <a16:creationId xmlns:a16="http://schemas.microsoft.com/office/drawing/2014/main" id="{C533CEF2-57FD-E342-9E5F-489FDA4E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81000"/>
            <a:ext cx="4262438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4 - 20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9D273A7-92C8-184A-8491-730EC637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Content Placeholder 3">
            <a:extLst>
              <a:ext uri="{FF2B5EF4-FFF2-40B4-BE49-F238E27FC236}">
                <a16:creationId xmlns:a16="http://schemas.microsoft.com/office/drawing/2014/main" id="{45A5DB6C-0EF6-4345-846E-8A337ABE3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3048000"/>
            <a:ext cx="7956550" cy="1905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Trash, because only trash websites are provided by authors that have no credentials to back up their credibility.</a:t>
            </a:r>
          </a:p>
        </p:txBody>
      </p:sp>
      <p:sp>
        <p:nvSpPr>
          <p:cNvPr id="50177" name="Title 1">
            <a:extLst>
              <a:ext uri="{FF2B5EF4-FFF2-40B4-BE49-F238E27FC236}">
                <a16:creationId xmlns:a16="http://schemas.microsoft.com/office/drawing/2014/main" id="{11464971-E137-9545-87DE-35B1F55A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5" y="304800"/>
            <a:ext cx="3824288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4 – 20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Image of a fingerprint and a dollar sign">
            <a:extLst>
              <a:ext uri="{FF2B5EF4-FFF2-40B4-BE49-F238E27FC236}">
                <a16:creationId xmlns:a16="http://schemas.microsoft.com/office/drawing/2014/main" id="{825A5DC8-F979-B14A-960C-03A1DF75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3407175"/>
            <a:ext cx="3276600" cy="300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7216CE4-3676-AB41-AE4C-EE68AAC0DC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413" y="2209800"/>
            <a:ext cx="7369175" cy="1066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a website that sells your personal information considered ‘Truth or Trash’?</a:t>
            </a:r>
          </a:p>
        </p:txBody>
      </p:sp>
      <p:sp>
        <p:nvSpPr>
          <p:cNvPr id="52225" name="Title 1">
            <a:extLst>
              <a:ext uri="{FF2B5EF4-FFF2-40B4-BE49-F238E27FC236}">
                <a16:creationId xmlns:a16="http://schemas.microsoft.com/office/drawing/2014/main" id="{EC5E2185-9951-C64B-A2CE-3FDCE68B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63525"/>
            <a:ext cx="43973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5 - 10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388978-EBFF-D247-AA1D-FC96BD1D553F}"/>
              </a:ext>
            </a:extLst>
          </p:cNvPr>
          <p:cNvGraphicFramePr>
            <a:graphicFrameLocks noGrp="1"/>
          </p:cNvGraphicFramePr>
          <p:nvPr/>
        </p:nvGraphicFramePr>
        <p:xfrm>
          <a:off x="0" y="381000"/>
          <a:ext cx="9144000" cy="648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04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L-last reviewed? Is it Up-to-Date?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E-exists,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 it exist?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G-good,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it a credible source?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source? Research-based?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T-too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good to be true? What is promised?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Ask Me 3?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0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10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10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10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10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10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10</a:t>
                      </a:r>
                      <a:endParaRPr lang="en-US" sz="28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8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20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20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20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 action="ppaction://hlinksldjump"/>
                        </a:rPr>
                        <a:t>20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 action="ppaction://hlinksldjump"/>
                        </a:rPr>
                        <a:t>20</a:t>
                      </a:r>
                      <a:endParaRPr lang="en-US" sz="28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DCDE87F4-25EF-414C-8CEC-7A6EE9C5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Content Placeholder 3">
            <a:extLst>
              <a:ext uri="{FF2B5EF4-FFF2-40B4-BE49-F238E27FC236}">
                <a16:creationId xmlns:a16="http://schemas.microsoft.com/office/drawing/2014/main" id="{042163CF-E20F-E542-AF4B-802F1015C1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2895600"/>
            <a:ext cx="7956550" cy="137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Trash, because a truthful website would not collect or sell your personal information.</a:t>
            </a:r>
          </a:p>
        </p:txBody>
      </p:sp>
      <p:sp>
        <p:nvSpPr>
          <p:cNvPr id="54273" name="Title 1">
            <a:extLst>
              <a:ext uri="{FF2B5EF4-FFF2-40B4-BE49-F238E27FC236}">
                <a16:creationId xmlns:a16="http://schemas.microsoft.com/office/drawing/2014/main" id="{25BD88BF-7200-4A43-B336-33513D15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5 – 10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Image of man before and after he lost weight">
            <a:extLst>
              <a:ext uri="{FF2B5EF4-FFF2-40B4-BE49-F238E27FC236}">
                <a16:creationId xmlns:a16="http://schemas.microsoft.com/office/drawing/2014/main" id="{65C7E684-B383-4C4D-8BF9-0AD1E7EA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586" y="3486807"/>
            <a:ext cx="3888828" cy="291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A75FD33-3A02-5A40-97C6-B33D93062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931988"/>
            <a:ext cx="7956550" cy="1524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a site is promising that you will lose 10 pounds in 10 days by purchasing their product, is it considered ‘Truth or Trash’?</a:t>
            </a:r>
          </a:p>
        </p:txBody>
      </p:sp>
      <p:sp>
        <p:nvSpPr>
          <p:cNvPr id="56321" name="Title 1">
            <a:extLst>
              <a:ext uri="{FF2B5EF4-FFF2-40B4-BE49-F238E27FC236}">
                <a16:creationId xmlns:a16="http://schemas.microsoft.com/office/drawing/2014/main" id="{42B72168-5903-5849-9FA9-EF6137C1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5 - 20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963EF65E-D949-934A-9845-A0D321A8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Content Placeholder 3">
            <a:extLst>
              <a:ext uri="{FF2B5EF4-FFF2-40B4-BE49-F238E27FC236}">
                <a16:creationId xmlns:a16="http://schemas.microsoft.com/office/drawing/2014/main" id="{F4FE0D81-AADE-C344-922C-82A80E7C3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3048000"/>
            <a:ext cx="7956550" cy="12938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Trash, because it is trying to sell you something and it is promising offers that are too good to be true.</a:t>
            </a:r>
          </a:p>
        </p:txBody>
      </p:sp>
      <p:sp>
        <p:nvSpPr>
          <p:cNvPr id="58369" name="Title 1">
            <a:extLst>
              <a:ext uri="{FF2B5EF4-FFF2-40B4-BE49-F238E27FC236}">
                <a16:creationId xmlns:a16="http://schemas.microsoft.com/office/drawing/2014/main" id="{A0320587-5FAD-AD43-86D0-6E92D1C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4800"/>
            <a:ext cx="51593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5 – 20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 of a docotor caring for patient">
            <a:extLst>
              <a:ext uri="{FF2B5EF4-FFF2-40B4-BE49-F238E27FC236}">
                <a16:creationId xmlns:a16="http://schemas.microsoft.com/office/drawing/2014/main" id="{F481BAD4-D850-994B-8AB5-E65912E2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4" y="3542533"/>
            <a:ext cx="4260852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6CDD34C-67E3-B149-BE97-9FC723546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162800" cy="11318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three questions you should always ask your healthcare provider?</a:t>
            </a:r>
          </a:p>
        </p:txBody>
      </p:sp>
      <p:sp>
        <p:nvSpPr>
          <p:cNvPr id="60417" name="Title 1">
            <a:extLst>
              <a:ext uri="{FF2B5EF4-FFF2-40B4-BE49-F238E27FC236}">
                <a16:creationId xmlns:a16="http://schemas.microsoft.com/office/drawing/2014/main" id="{7C2F0644-43D0-6C42-98B3-48AF4875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82575"/>
            <a:ext cx="6378575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6 - 10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C111678A-BA8D-0042-9188-A6D62116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Content Placeholder 3">
            <a:extLst>
              <a:ext uri="{FF2B5EF4-FFF2-40B4-BE49-F238E27FC236}">
                <a16:creationId xmlns:a16="http://schemas.microsoft.com/office/drawing/2014/main" id="{C5212813-7E2C-5345-A3CD-1900E8CF5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7463" y="2438400"/>
            <a:ext cx="6569075" cy="2743200"/>
          </a:xfrm>
        </p:spPr>
        <p:txBody>
          <a:bodyPr/>
          <a:lstStyle/>
          <a:p>
            <a:pPr marL="514350" indent="-514350">
              <a:buFont typeface="Perpetua Titling MT" panose="02020502060505020804" pitchFamily="18" charset="77"/>
              <a:buAutoNum type="arabicParenR"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my main problem?</a:t>
            </a:r>
          </a:p>
          <a:p>
            <a:pPr marL="514350" indent="-514350">
              <a:buFont typeface="Perpetua Titling MT" panose="02020502060505020804" pitchFamily="18" charset="77"/>
              <a:buAutoNum type="arabicParenR"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14350" indent="-514350">
              <a:buFont typeface="Perpetua Titling MT" panose="02020502060505020804" pitchFamily="18" charset="77"/>
              <a:buAutoNum type="arabicParenR"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I need to do?</a:t>
            </a:r>
          </a:p>
          <a:p>
            <a:pPr marL="514350" indent="-514350">
              <a:buFont typeface="Perpetua Titling MT" panose="02020502060505020804" pitchFamily="18" charset="77"/>
              <a:buAutoNum type="arabicParenR"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14350" indent="-514350">
              <a:buFont typeface="Perpetua Titling MT" panose="02020502060505020804" pitchFamily="18" charset="77"/>
              <a:buAutoNum type="arabicParenR"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Why is it important for me to do this?</a:t>
            </a:r>
          </a:p>
        </p:txBody>
      </p:sp>
      <p:sp>
        <p:nvSpPr>
          <p:cNvPr id="62465" name="Title 1">
            <a:extLst>
              <a:ext uri="{FF2B5EF4-FFF2-40B4-BE49-F238E27FC236}">
                <a16:creationId xmlns:a16="http://schemas.microsoft.com/office/drawing/2014/main" id="{0E845FB1-4221-0E41-B5CD-9A5BA95B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6 – 10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age of a doctor talking to a patient">
            <a:extLst>
              <a:ext uri="{FF2B5EF4-FFF2-40B4-BE49-F238E27FC236}">
                <a16:creationId xmlns:a16="http://schemas.microsoft.com/office/drawing/2014/main" id="{FC6901D2-D357-2442-B57E-C5245E73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3522678"/>
            <a:ext cx="3886200" cy="258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956B62D-7814-E545-B5EC-624D1F7746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2255838"/>
            <a:ext cx="7956550" cy="10747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should you do if you don’t understand your healthcare provider’s instructions?</a:t>
            </a:r>
          </a:p>
        </p:txBody>
      </p:sp>
      <p:sp>
        <p:nvSpPr>
          <p:cNvPr id="64513" name="Title 1">
            <a:extLst>
              <a:ext uri="{FF2B5EF4-FFF2-40B4-BE49-F238E27FC236}">
                <a16:creationId xmlns:a16="http://schemas.microsoft.com/office/drawing/2014/main" id="{A417645F-E1F1-B049-A776-BCA5FC95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7 - 20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EC31768-9B97-E34C-8B99-6E81D74B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Content Placeholder 3">
            <a:extLst>
              <a:ext uri="{FF2B5EF4-FFF2-40B4-BE49-F238E27FC236}">
                <a16:creationId xmlns:a16="http://schemas.microsoft.com/office/drawing/2014/main" id="{B59D5709-9E34-BD4E-BB5D-20B0A2850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2819400"/>
            <a:ext cx="7956550" cy="2438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Ask questions or ask more questions.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People should not feel rushed or embarrassed as it’s important to understand your health needs.</a:t>
            </a:r>
          </a:p>
        </p:txBody>
      </p:sp>
      <p:sp>
        <p:nvSpPr>
          <p:cNvPr id="66561" name="Title 1">
            <a:extLst>
              <a:ext uri="{FF2B5EF4-FFF2-40B4-BE49-F238E27FC236}">
                <a16:creationId xmlns:a16="http://schemas.microsoft.com/office/drawing/2014/main" id="{A824B5E1-C230-194E-8681-9634B31C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06388"/>
            <a:ext cx="46482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7 – 20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Image of a website being updated?">
            <a:extLst>
              <a:ext uri="{FF2B5EF4-FFF2-40B4-BE49-F238E27FC236}">
                <a16:creationId xmlns:a16="http://schemas.microsoft.com/office/drawing/2014/main" id="{6F569E09-3077-1848-B58E-7D00669D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5067" y="3247040"/>
            <a:ext cx="5113866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A28B8E40-2B1C-4742-B9B5-CC4E6C2AD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3700" y="2138363"/>
            <a:ext cx="5816600" cy="1092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is the information about a site being last reviewed usually located?</a:t>
            </a:r>
          </a:p>
        </p:txBody>
      </p:sp>
      <p:sp>
        <p:nvSpPr>
          <p:cNvPr id="19457" name="Title 1">
            <a:extLst>
              <a:ext uri="{FF2B5EF4-FFF2-40B4-BE49-F238E27FC236}">
                <a16:creationId xmlns:a16="http://schemas.microsoft.com/office/drawing/2014/main" id="{0F85B623-4155-E640-8FCA-22CBE249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1 - 10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7C659CBD-0D92-D34B-92D0-ABF85984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Content Placeholder 3">
            <a:extLst>
              <a:ext uri="{FF2B5EF4-FFF2-40B4-BE49-F238E27FC236}">
                <a16:creationId xmlns:a16="http://schemas.microsoft.com/office/drawing/2014/main" id="{DAEDA2AA-E06F-8547-A5F4-F7A52CAAA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3233738"/>
            <a:ext cx="7956550" cy="609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the bottom of the page. </a:t>
            </a:r>
          </a:p>
        </p:txBody>
      </p:sp>
      <p:sp>
        <p:nvSpPr>
          <p:cNvPr id="21505" name="Title 1">
            <a:extLst>
              <a:ext uri="{FF2B5EF4-FFF2-40B4-BE49-F238E27FC236}">
                <a16:creationId xmlns:a16="http://schemas.microsoft.com/office/drawing/2014/main" id="{BBCF3863-6BA7-6B48-B99C-25D094DC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22263"/>
            <a:ext cx="6378575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1 – 10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Image of blocks saying Fact or Fake">
            <a:extLst>
              <a:ext uri="{FF2B5EF4-FFF2-40B4-BE49-F238E27FC236}">
                <a16:creationId xmlns:a16="http://schemas.microsoft.com/office/drawing/2014/main" id="{1EBA4F26-31D0-6842-93D9-5A627F3B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737" y="3676408"/>
            <a:ext cx="4012526" cy="236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C92402C-9ABA-3C4D-B3E5-EE110811F6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1676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website ‘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We Know Teens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was last updated in 1965.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Would you consider the content 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‘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Truth or Trash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3" name="Title 1">
            <a:extLst>
              <a:ext uri="{FF2B5EF4-FFF2-40B4-BE49-F238E27FC236}">
                <a16:creationId xmlns:a16="http://schemas.microsoft.com/office/drawing/2014/main" id="{D8F2B027-9D5A-2D4A-8A5A-1EBEC89F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1 - 20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8544563-2228-8E44-80B2-CEC035A6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Content Placeholder 3">
            <a:extLst>
              <a:ext uri="{FF2B5EF4-FFF2-40B4-BE49-F238E27FC236}">
                <a16:creationId xmlns:a16="http://schemas.microsoft.com/office/drawing/2014/main" id="{AB8C7B4B-E305-B949-B353-EFA0B95DF5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819400"/>
            <a:ext cx="6769100" cy="16160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Trash, because truthful websites keep their sites up-to-date.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This site probably does not know teens of today’s world.</a:t>
            </a:r>
          </a:p>
        </p:txBody>
      </p:sp>
      <p:sp>
        <p:nvSpPr>
          <p:cNvPr id="25601" name="Title 1">
            <a:extLst>
              <a:ext uri="{FF2B5EF4-FFF2-40B4-BE49-F238E27FC236}">
                <a16:creationId xmlns:a16="http://schemas.microsoft.com/office/drawing/2014/main" id="{46330B78-D85B-4A4E-B339-2DDD0B45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450" y="322263"/>
            <a:ext cx="6378575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1 – 20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age of a website and an arrow pointing to the shopping cart icon in the upper right corner of the website.">
            <a:extLst>
              <a:ext uri="{FF2B5EF4-FFF2-40B4-BE49-F238E27FC236}">
                <a16:creationId xmlns:a16="http://schemas.microsoft.com/office/drawing/2014/main" id="{C55052D9-5D8B-2646-8A35-64E49EE3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868" y="3463159"/>
            <a:ext cx="4064263" cy="258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FA91F79-3080-9F43-B6E8-DEAF83C3D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0" y="2241550"/>
            <a:ext cx="6134100" cy="12922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does a shopping cart on a site usually indicate?</a:t>
            </a:r>
          </a:p>
        </p:txBody>
      </p:sp>
      <p:sp>
        <p:nvSpPr>
          <p:cNvPr id="27649" name="Title 1">
            <a:extLst>
              <a:ext uri="{FF2B5EF4-FFF2-40B4-BE49-F238E27FC236}">
                <a16:creationId xmlns:a16="http://schemas.microsoft.com/office/drawing/2014/main" id="{EADD01A2-869D-624D-A43D-073E1CC0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06388"/>
            <a:ext cx="6378575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2 - 10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2F9B18FD-B7C4-2244-BCA0-381937D1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ontent Placeholder 3">
            <a:extLst>
              <a:ext uri="{FF2B5EF4-FFF2-40B4-BE49-F238E27FC236}">
                <a16:creationId xmlns:a16="http://schemas.microsoft.com/office/drawing/2014/main" id="{87DF0F15-2BC2-3E4D-B345-5BA6E1B29C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263" y="2819400"/>
            <a:ext cx="7483475" cy="1905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shopping cart usually indicates that the site is trying to sell you something.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Therefore, a health website selling something would be considered Trash.</a:t>
            </a:r>
          </a:p>
        </p:txBody>
      </p:sp>
      <p:sp>
        <p:nvSpPr>
          <p:cNvPr id="29697" name="Title 1">
            <a:extLst>
              <a:ext uri="{FF2B5EF4-FFF2-40B4-BE49-F238E27FC236}">
                <a16:creationId xmlns:a16="http://schemas.microsoft.com/office/drawing/2014/main" id="{6BAE0126-CE81-EF4C-A712-9B6C2D1F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10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Answer 2 – 10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Image of a healthcare website">
            <a:extLst>
              <a:ext uri="{FF2B5EF4-FFF2-40B4-BE49-F238E27FC236}">
                <a16:creationId xmlns:a16="http://schemas.microsoft.com/office/drawing/2014/main" id="{A3117E9C-2E16-7346-BBD4-A45B9E22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79" y="3581400"/>
            <a:ext cx="5202239" cy="273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88E2BB27-FE68-E545-BD62-AD40CEDAE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5562" y="2415198"/>
            <a:ext cx="6492875" cy="14636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a site is run by experts in the health field is it considered ‘Truth or Trash’?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id="{57BE9AC0-B816-B447-B1CB-B7EA3A6F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1000"/>
            <a:ext cx="637857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 2 - 20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7A8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10313</TotalTime>
  <Words>640</Words>
  <Application>Microsoft Office PowerPoint</Application>
  <PresentationFormat>On-screen Show (4:3)</PresentationFormat>
  <Paragraphs>110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Calisto MT</vt:lpstr>
      <vt:lpstr>Century Gothic</vt:lpstr>
      <vt:lpstr>Iowan Old Style Black</vt:lpstr>
      <vt:lpstr>Perpetua Titling MT</vt:lpstr>
      <vt:lpstr>Office Theme</vt:lpstr>
      <vt:lpstr>Vapor Trail</vt:lpstr>
      <vt:lpstr>Web-Lit-Legit</vt:lpstr>
      <vt:lpstr>PowerPoint Presentation</vt:lpstr>
      <vt:lpstr>Question 1 - 10</vt:lpstr>
      <vt:lpstr>Answer 1 – 10 </vt:lpstr>
      <vt:lpstr>Question 1 - 20</vt:lpstr>
      <vt:lpstr>Answer 1 – 20 </vt:lpstr>
      <vt:lpstr>Question 2 - 10</vt:lpstr>
      <vt:lpstr>Answer 2 – 10 </vt:lpstr>
      <vt:lpstr>Question 2 - 20</vt:lpstr>
      <vt:lpstr>Answer 2 – 20 </vt:lpstr>
      <vt:lpstr>Question 3 - 10</vt:lpstr>
      <vt:lpstr>Answer 3 – 10 </vt:lpstr>
      <vt:lpstr>Question 3 - 20</vt:lpstr>
      <vt:lpstr>Answer 3 – 20 </vt:lpstr>
      <vt:lpstr>Question 4 - 10</vt:lpstr>
      <vt:lpstr>Answer 4 – 10 </vt:lpstr>
      <vt:lpstr>Question 4 - 20</vt:lpstr>
      <vt:lpstr>Answer 4 – 20 </vt:lpstr>
      <vt:lpstr>Question 5 - 10</vt:lpstr>
      <vt:lpstr>Answer 5 – 10 </vt:lpstr>
      <vt:lpstr>Question 5 - 20</vt:lpstr>
      <vt:lpstr>Answer 5 – 20 </vt:lpstr>
      <vt:lpstr>Question 6 - 10</vt:lpstr>
      <vt:lpstr>Answer 6 – 10 </vt:lpstr>
      <vt:lpstr>Question 7 - 20</vt:lpstr>
      <vt:lpstr>Answer 7 – 20 </vt:lpstr>
    </vt:vector>
  </TitlesOfParts>
  <Company>Educational Technology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John McKenzie</cp:lastModifiedBy>
  <cp:revision>82</cp:revision>
  <dcterms:created xsi:type="dcterms:W3CDTF">2009-08-08T13:06:01Z</dcterms:created>
  <dcterms:modified xsi:type="dcterms:W3CDTF">2021-04-23T14:45:50Z</dcterms:modified>
  <cp:category>Jeopardy Template</cp:category>
</cp:coreProperties>
</file>